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E0454-E679-4A92-8F6E-F832B6BE4C97}" type="datetimeFigureOut">
              <a:rPr lang="zh-CN" altLang="en-US" smtClean="0"/>
              <a:t>2025-10-5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7104F7-CB8E-4182-8A47-90B7D127C6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8758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7104F7-CB8E-4182-8A47-90B7D127C6D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8293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B795-E2D3-4A71-B9AD-E404D23F1B23}" type="datetimeFigureOut">
              <a:rPr lang="zh-CN" altLang="en-US" smtClean="0"/>
              <a:t>2025-10-5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FFADF-AD03-462A-834C-AC7CCB98FE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4466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B795-E2D3-4A71-B9AD-E404D23F1B23}" type="datetimeFigureOut">
              <a:rPr lang="zh-CN" altLang="en-US" smtClean="0"/>
              <a:t>2025-10-5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FFADF-AD03-462A-834C-AC7CCB98FE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3895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B795-E2D3-4A71-B9AD-E404D23F1B23}" type="datetimeFigureOut">
              <a:rPr lang="zh-CN" altLang="en-US" smtClean="0"/>
              <a:t>2025-10-5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FFADF-AD03-462A-834C-AC7CCB98FE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20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B795-E2D3-4A71-B9AD-E404D23F1B23}" type="datetimeFigureOut">
              <a:rPr lang="zh-CN" altLang="en-US" smtClean="0"/>
              <a:t>2025-10-5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FFADF-AD03-462A-834C-AC7CCB98FE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3073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B795-E2D3-4A71-B9AD-E404D23F1B23}" type="datetimeFigureOut">
              <a:rPr lang="zh-CN" altLang="en-US" smtClean="0"/>
              <a:t>2025-10-5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FFADF-AD03-462A-834C-AC7CCB98FE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0736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B795-E2D3-4A71-B9AD-E404D23F1B23}" type="datetimeFigureOut">
              <a:rPr lang="zh-CN" altLang="en-US" smtClean="0"/>
              <a:t>2025-10-5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FFADF-AD03-462A-834C-AC7CCB98FE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8702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B795-E2D3-4A71-B9AD-E404D23F1B23}" type="datetimeFigureOut">
              <a:rPr lang="zh-CN" altLang="en-US" smtClean="0"/>
              <a:t>2025-10-5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FFADF-AD03-462A-834C-AC7CCB98FE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0030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B795-E2D3-4A71-B9AD-E404D23F1B23}" type="datetimeFigureOut">
              <a:rPr lang="zh-CN" altLang="en-US" smtClean="0"/>
              <a:t>2025-10-5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FFADF-AD03-462A-834C-AC7CCB98FE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1896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B795-E2D3-4A71-B9AD-E404D23F1B23}" type="datetimeFigureOut">
              <a:rPr lang="zh-CN" altLang="en-US" smtClean="0"/>
              <a:t>2025-10-5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FFADF-AD03-462A-834C-AC7CCB98FE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5697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B795-E2D3-4A71-B9AD-E404D23F1B23}" type="datetimeFigureOut">
              <a:rPr lang="zh-CN" altLang="en-US" smtClean="0"/>
              <a:t>2025-10-5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FFADF-AD03-462A-834C-AC7CCB98FE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9435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BB795-E2D3-4A71-B9AD-E404D23F1B23}" type="datetimeFigureOut">
              <a:rPr lang="zh-CN" altLang="en-US" smtClean="0"/>
              <a:t>2025-10-5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FFADF-AD03-462A-834C-AC7CCB98FE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2409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BB795-E2D3-4A71-B9AD-E404D23F1B23}" type="datetimeFigureOut">
              <a:rPr lang="zh-CN" altLang="en-US" smtClean="0"/>
              <a:t>2025-10-5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FFADF-AD03-462A-834C-AC7CCB98FE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3879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517584" y="137566"/>
            <a:ext cx="106744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2025_ACL_Laser_Bi-Tuning </a:t>
            </a:r>
            <a:r>
              <a:rPr lang="en-US" altLang="zh-CN" sz="14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with Collaborative Information for Controllable LLM-based Sequential </a:t>
            </a:r>
            <a:r>
              <a:rPr lang="en-US" altLang="zh-CN" sz="1400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Recommendation</a:t>
            </a:r>
            <a:endParaRPr lang="zh-CN" altLang="zh-CN" sz="1400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1400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 </a:t>
            </a:r>
            <a:endParaRPr lang="zh-CN" altLang="zh-CN" sz="1400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5" name="图片 4"/>
          <p:cNvPicPr/>
          <p:nvPr/>
        </p:nvPicPr>
        <p:blipFill>
          <a:blip r:embed="rId3"/>
          <a:stretch>
            <a:fillRect/>
          </a:stretch>
        </p:blipFill>
        <p:spPr>
          <a:xfrm>
            <a:off x="269507" y="1732548"/>
            <a:ext cx="5534526" cy="3946358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1004883" y="634201"/>
            <a:ext cx="427552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600" dirty="0" smtClean="0"/>
              <a:t>提出一种新的</a:t>
            </a:r>
            <a:r>
              <a:rPr lang="en-US" altLang="zh-CN" sz="1600" dirty="0" err="1" smtClean="0"/>
              <a:t>MoE</a:t>
            </a:r>
            <a:r>
              <a:rPr lang="zh-CN" altLang="en-US" sz="1600" dirty="0" smtClean="0"/>
              <a:t>策略，比以往工作更复杂。</a:t>
            </a:r>
            <a:endParaRPr lang="zh-CN" altLang="en-US" sz="1600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8904" y="972755"/>
            <a:ext cx="2624558" cy="3503094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8904" y="4475849"/>
            <a:ext cx="2624558" cy="1804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193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29</Words>
  <Application>Microsoft Office PowerPoint</Application>
  <PresentationFormat>宽屏</PresentationFormat>
  <Paragraphs>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Arial</vt:lpstr>
      <vt:lpstr>Times New Roman</vt:lpstr>
      <vt:lpstr>Office 主题​​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win2020</dc:creator>
  <cp:lastModifiedBy>win2020</cp:lastModifiedBy>
  <cp:revision>3</cp:revision>
  <dcterms:created xsi:type="dcterms:W3CDTF">2025-10-05T09:13:12Z</dcterms:created>
  <dcterms:modified xsi:type="dcterms:W3CDTF">2025-10-05T09:16:38Z</dcterms:modified>
</cp:coreProperties>
</file>