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8" r:id="rId2"/>
    <p:sldId id="429" r:id="rId3"/>
    <p:sldId id="431" r:id="rId4"/>
    <p:sldId id="43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725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376B8B-83D9-3EBF-568E-8B02EBCA4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75A0649-846C-6890-009C-499389BF23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DE95040-F96E-CC68-AA64-D0D5EE394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6C991-C8F8-4ABD-AC4C-AB5831FDD3A9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843235-9DC4-1725-2A8C-093608B24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E89330-F278-9F11-9FAC-3E03F7FE6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DF6C-E87D-4E6E-86E8-A5D063F66C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268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8B8586-A7F5-962E-877A-54F580D51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23EE24C-DF57-1E74-4445-016B92A69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3ABF648-B25F-D0C5-C3C1-6DD55E9A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6C991-C8F8-4ABD-AC4C-AB5831FDD3A9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7A4AE2-3012-086C-4D7D-C95ABFB49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9CA3901-3E82-0F5D-4190-C59FCF9AF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DF6C-E87D-4E6E-86E8-A5D063F66C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63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188A99E-E3B2-117B-21FA-29FEA19F8B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E507D0C-20A9-EF40-4166-F8CD85143D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15FDEF-C15F-F9BC-40DA-F1924428B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6C991-C8F8-4ABD-AC4C-AB5831FDD3A9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0BCD98-C0A8-63B7-DE04-A5D9B5B3C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21E330-E6FA-E03C-44DC-ED61BE665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DF6C-E87D-4E6E-86E8-A5D063F66C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949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99B1A9-6B7D-45F0-F3AD-70CAD4CDA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93DDD8-8364-9687-D0E7-C1C1BF3EB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C88184-417F-E999-F5E1-742923154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6C991-C8F8-4ABD-AC4C-AB5831FDD3A9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E473ED-EB89-1350-80A1-D46BE03CD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7D791C6-22B5-34B6-67E2-B66E91361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DF6C-E87D-4E6E-86E8-A5D063F66C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969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AFB152-E7E9-DA9E-65F6-459B3C1FB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F9F0B54-EEBF-3F92-9B00-F780D2ACC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A5F1B3-F266-8324-9B52-97367C441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6C991-C8F8-4ABD-AC4C-AB5831FDD3A9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0D9F3D-CB64-30C8-A30C-0F14ED971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56E95D-A7BD-C8E0-2C3F-1DD87E782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DF6C-E87D-4E6E-86E8-A5D063F66C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644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BE460-6E1C-392F-0029-DDFF05C62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CDD7CE-B1A0-BB8C-0C83-0DB286AD6D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A425ED1-BE79-516D-FD78-361F7451B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B849914-EB6D-87C1-6B0D-F1DCB9B3D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6C991-C8F8-4ABD-AC4C-AB5831FDD3A9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A6CCC48-7DB7-1E32-7EF2-FD24212D1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A8BEF72-C317-8370-9A08-C089250BD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DF6C-E87D-4E6E-86E8-A5D063F66C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761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EB8DAE-5696-C1CF-77EE-9B04E8FFE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B8C168-494A-1FBE-AA81-A36E477FD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0E09CD8-CD82-C1FA-727C-78CE1897F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E9246A5-A1D2-E671-10E0-927709BC7F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E571C08-CDD1-DA95-F629-2680F6CE9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6A6C102-824F-DBC4-A70C-A9D900FB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6C991-C8F8-4ABD-AC4C-AB5831FDD3A9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0D38245-DCFA-C573-99C5-DD20CECA4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8A929BB-8A1C-CB9D-D42C-92409D210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DF6C-E87D-4E6E-86E8-A5D063F66C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5657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2C932E-0669-0F4A-39A6-8C00F4818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2AC90E4-37BF-EF34-A21A-388FEE22F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6C991-C8F8-4ABD-AC4C-AB5831FDD3A9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AA5D6AB-9A02-6530-A4B6-43BB177C5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D8E380D-30BA-C286-7CBF-D49DCED1B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DF6C-E87D-4E6E-86E8-A5D063F66C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652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6A09761-896D-C822-D48D-41A577F4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6C991-C8F8-4ABD-AC4C-AB5831FDD3A9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1F03ADE-2D8B-5BAF-300A-03EF757F2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ED776BA-7700-CD9B-4BD5-13316E8E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DF6C-E87D-4E6E-86E8-A5D063F66C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5282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8D9236-7888-980B-57D6-ECC40153E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F9126D1-74C4-E72B-8809-1DFD561C9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F79FEE4-F4C2-56A7-8D7F-BC049401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2DF2E92-6CA6-6242-0315-197075FD0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6C991-C8F8-4ABD-AC4C-AB5831FDD3A9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9D86EE-EBB2-9ED6-023C-956B8DE20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7394218-CC30-6B50-03F0-00A49FFAE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DF6C-E87D-4E6E-86E8-A5D063F66C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2600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2F44C0-2F96-BB46-4BA2-8F0063878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89000E7-A3E0-F44E-30BC-8E0D4EDCE5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8F421D9-E983-659F-CD03-F50DDEF7C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7D1C16F-9A62-725D-1A48-4552DF67D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6C991-C8F8-4ABD-AC4C-AB5831FDD3A9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BD2E0F4-7E9D-F083-DA5D-A64BDD08A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45770EE-AE32-5384-C58C-68905772D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DF6C-E87D-4E6E-86E8-A5D063F66C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150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47CE419-E426-85C0-6952-3FA484799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621D0FA-1B54-FCB8-31A3-39249061F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AE7B51-307C-23D5-9295-17C18D2D80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6C991-C8F8-4ABD-AC4C-AB5831FDD3A9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7C341A5-5DE4-274B-DEED-89B08C9B4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6971DB-16AE-514F-3023-B3BF76288C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6DF6C-E87D-4E6E-86E8-A5D063F66C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834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1E62626-E38F-D8EE-4C1B-CA4B2AE86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09" y="1254834"/>
            <a:ext cx="11930197" cy="4482202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2588811F-3489-12B3-B7CB-AAB4091FC24D}"/>
              </a:ext>
            </a:extLst>
          </p:cNvPr>
          <p:cNvSpPr txBox="1"/>
          <p:nvPr/>
        </p:nvSpPr>
        <p:spPr>
          <a:xfrm>
            <a:off x="361025" y="727969"/>
            <a:ext cx="114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/>
              <a:t>WSDM_2025_Spectrum-based Modality Representation Fusion Graph Convolutional Network </a:t>
            </a:r>
          </a:p>
          <a:p>
            <a:pPr algn="ctr"/>
            <a:r>
              <a:rPr lang="en-US" altLang="zh-CN"/>
              <a:t>for Multimodal Recommendation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551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0C6DB1-B225-FA27-3E73-2A8A63EAF3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6ED8AA40-3B3C-EBBB-7587-554F5B7B2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120" y="1061790"/>
            <a:ext cx="10191564" cy="5351143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7F29675D-685F-07E1-20DA-4233840F6E99}"/>
              </a:ext>
            </a:extLst>
          </p:cNvPr>
          <p:cNvSpPr txBox="1"/>
          <p:nvPr/>
        </p:nvSpPr>
        <p:spPr>
          <a:xfrm>
            <a:off x="1467775" y="692458"/>
            <a:ext cx="986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SIGIR_2025_DIFF: Dual Side-Information Filtering and Fusion for Sequential Recommendation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8463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>
            <a:extLst>
              <a:ext uri="{FF2B5EF4-FFF2-40B4-BE49-F238E27FC236}">
                <a16:creationId xmlns:a16="http://schemas.microsoft.com/office/drawing/2014/main" id="{712D3D33-7939-EEFD-7D4D-E58044C02ABB}"/>
              </a:ext>
            </a:extLst>
          </p:cNvPr>
          <p:cNvSpPr txBox="1">
            <a:spLocks/>
          </p:cNvSpPr>
          <p:nvPr/>
        </p:nvSpPr>
        <p:spPr>
          <a:xfrm>
            <a:off x="944732" y="1316978"/>
            <a:ext cx="10515600" cy="48599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8766" indent="-457189" algn="l" defTabSz="91437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  <a:defRPr lang="zh-CN" altLang="en-US" sz="2600" b="1" kern="100" spc="51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SzPct val="60000"/>
              <a:buFont typeface="Wingdings" panose="05000000000000000000" pitchFamily="2" charset="2"/>
              <a:buChar char="p"/>
              <a:defRPr lang="zh-CN" altLang="en-US" sz="2400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SzPct val="60000"/>
              <a:buFont typeface="Times New Roman" panose="02020603050405020304" pitchFamily="18" charset="0"/>
              <a:buChar char="─"/>
              <a:defRPr sz="2200" kern="1200">
                <a:solidFill>
                  <a:schemeClr val="tx1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39C1175C-AD5A-EE78-0416-AA53959C9F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146" y="1735700"/>
            <a:ext cx="5965649" cy="4022543"/>
          </a:xfrm>
          <a:prstGeom prst="rect">
            <a:avLst/>
          </a:prstGeom>
        </p:spPr>
      </p:pic>
      <p:sp>
        <p:nvSpPr>
          <p:cNvPr id="3" name="文本框 10">
            <a:extLst>
              <a:ext uri="{FF2B5EF4-FFF2-40B4-BE49-F238E27FC236}">
                <a16:creationId xmlns:a16="http://schemas.microsoft.com/office/drawing/2014/main" id="{7194AD8C-3C5E-B3B3-9443-AE60DA8203F3}"/>
              </a:ext>
            </a:extLst>
          </p:cNvPr>
          <p:cNvSpPr txBox="1"/>
          <p:nvPr/>
        </p:nvSpPr>
        <p:spPr>
          <a:xfrm>
            <a:off x="1282045" y="898254"/>
            <a:ext cx="10255669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/>
              <a:t>2024_AAAI_An Attentive Inductive Bias for Sequential Recommendation beyond the Self-Attention</a:t>
            </a:r>
          </a:p>
        </p:txBody>
      </p:sp>
    </p:spTree>
    <p:extLst>
      <p:ext uri="{BB962C8B-B14F-4D97-AF65-F5344CB8AC3E}">
        <p14:creationId xmlns:p14="http://schemas.microsoft.com/office/powerpoint/2010/main" val="1282719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>
            <a:extLst>
              <a:ext uri="{FF2B5EF4-FFF2-40B4-BE49-F238E27FC236}">
                <a16:creationId xmlns:a16="http://schemas.microsoft.com/office/drawing/2014/main" id="{712D3D33-7939-EEFD-7D4D-E58044C02ABB}"/>
              </a:ext>
            </a:extLst>
          </p:cNvPr>
          <p:cNvSpPr txBox="1">
            <a:spLocks/>
          </p:cNvSpPr>
          <p:nvPr/>
        </p:nvSpPr>
        <p:spPr>
          <a:xfrm>
            <a:off x="944732" y="1316978"/>
            <a:ext cx="10515600" cy="48599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8766" indent="-457189" algn="l" defTabSz="91437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  <a:defRPr lang="zh-CN" altLang="en-US" sz="2600" b="1" kern="100" spc="51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SzPct val="60000"/>
              <a:buFont typeface="Wingdings" panose="05000000000000000000" pitchFamily="2" charset="2"/>
              <a:buChar char="p"/>
              <a:defRPr lang="zh-CN" altLang="en-US" sz="2400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SzPct val="60000"/>
              <a:buFont typeface="Times New Roman" panose="02020603050405020304" pitchFamily="18" charset="0"/>
              <a:buChar char="─"/>
              <a:defRPr sz="2200" kern="1200">
                <a:solidFill>
                  <a:schemeClr val="tx1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486535D-707F-F31A-B6FE-C7DD74E11B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254" y="1265489"/>
            <a:ext cx="6236193" cy="5427329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9BE47308-5CEE-5E70-A2BF-7FA0F84B362F}"/>
              </a:ext>
            </a:extLst>
          </p:cNvPr>
          <p:cNvSpPr txBox="1"/>
          <p:nvPr/>
        </p:nvSpPr>
        <p:spPr>
          <a:xfrm>
            <a:off x="1171852" y="606334"/>
            <a:ext cx="8851037" cy="659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9685" marR="5080" indent="-1277620" algn="ctr">
              <a:lnSpc>
                <a:spcPct val="100000"/>
              </a:lnSpc>
              <a:spcBef>
                <a:spcPts val="95"/>
              </a:spcBef>
            </a:pPr>
            <a:r>
              <a:rPr lang="en-US" altLang="zh-CN" b="1">
                <a:solidFill>
                  <a:srgbClr val="1F4E79"/>
                </a:solidFill>
                <a:latin typeface="Times New Roman" panose="02020603050405020304"/>
                <a:cs typeface="Times New Roman" panose="02020603050405020304"/>
              </a:rPr>
              <a:t>WWW_2025_Frequency-Augmented Mixture-of-Heterogeneous-Experts</a:t>
            </a:r>
          </a:p>
          <a:p>
            <a:pPr marL="1289685" marR="5080" indent="-1277620" algn="ctr">
              <a:lnSpc>
                <a:spcPct val="100000"/>
              </a:lnSpc>
              <a:spcBef>
                <a:spcPts val="95"/>
              </a:spcBef>
            </a:pPr>
            <a:r>
              <a:rPr lang="en-US" altLang="zh-CN" b="1">
                <a:solidFill>
                  <a:srgbClr val="1F4E79"/>
                </a:solidFill>
                <a:latin typeface="Times New Roman" panose="02020603050405020304"/>
                <a:cs typeface="Times New Roman" panose="02020603050405020304"/>
              </a:rPr>
              <a:t>Framework for Sequential Recommendation</a:t>
            </a:r>
            <a:endParaRPr lang="en-US" altLang="zh-CN" b="1" dirty="0">
              <a:solidFill>
                <a:srgbClr val="1F4E79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788372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宽屏</PresentationFormat>
  <Paragraphs>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Shan Steven</dc:creator>
  <cp:lastModifiedBy>Shan Steven</cp:lastModifiedBy>
  <cp:revision>1</cp:revision>
  <dcterms:created xsi:type="dcterms:W3CDTF">2025-06-26T03:58:49Z</dcterms:created>
  <dcterms:modified xsi:type="dcterms:W3CDTF">2025-06-26T04:00:08Z</dcterms:modified>
</cp:coreProperties>
</file>