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12192000" cy="6858000"/>
  <p:notesSz cx="12192000" cy="6858000"/>
  <p:custDataLst>
    <p:tags r:id="rId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8" userDrawn="1">
          <p15:clr>
            <a:srgbClr val="A4A3A4"/>
          </p15:clr>
        </p15:guide>
        <p15:guide id="2" pos="20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1745" autoAdjust="0"/>
  </p:normalViewPr>
  <p:slideViewPr>
    <p:cSldViewPr showGuides="1">
      <p:cViewPr varScale="1">
        <p:scale>
          <a:sx n="77" d="100"/>
          <a:sy n="77" d="100"/>
        </p:scale>
        <p:origin x="864" y="62"/>
      </p:cViewPr>
      <p:guideLst>
        <p:guide orient="horz" pos="2728"/>
        <p:guide pos="20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43948-AF5A-4567-B3D5-1E5598DEDE5C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44765-F6F7-474A-AE09-11A998BE5AD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44765-F6F7-474A-AE09-11A998BE5ADC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CA079-D0E6-CB02-F58B-32C209B49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01A230B-6445-5FBB-9070-8D4889F81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779DFDB-E1C1-8D04-409F-1889DE248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E356F7-DA4D-DA7E-9213-8093DA7591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44765-F6F7-474A-AE09-11A998BE5AD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2500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70F20-1428-6509-F52A-2C8E7A7C9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4B75BE2-D072-0B59-F9AD-F706E7149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3171163-8BD1-521E-6072-0A447F3D64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30E7D6-764D-A357-8648-C0488D98A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44765-F6F7-474A-AE09-11A998BE5AD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1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74467F2-023A-23E3-AD66-5EC16BAB3D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5785"/>
            <a:ext cx="7116338" cy="381381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6D11145-B7D4-9077-E037-54C0B9EF1E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440" y="4347013"/>
            <a:ext cx="5105400" cy="213082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8094E69-74AA-2400-0E18-34898630D5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5374" y="3922679"/>
            <a:ext cx="4121815" cy="29087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D1ADCEE-AE5D-F5ED-4F15-8D0D44C33E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7145" y="692127"/>
            <a:ext cx="3918207" cy="3332307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4BD0ECD5-DCDA-DAF7-C90F-FD679FC5F476}"/>
              </a:ext>
            </a:extLst>
          </p:cNvPr>
          <p:cNvSpPr txBox="1"/>
          <p:nvPr/>
        </p:nvSpPr>
        <p:spPr>
          <a:xfrm>
            <a:off x="31474" y="6284904"/>
            <a:ext cx="90838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/>
              <a:t>2026_AAAI_A Text-Routed Sparse Mixture-of-Experts Model with Explanation and Temporal  Alignment for Multi-Modal Sentiment Analysis</a:t>
            </a:r>
            <a:endParaRPr lang="zh-CN" altLang="en-US" sz="1600" b="1" dirty="0"/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5B6DA84F-26C7-4E3C-4773-33C8FCC142C2}"/>
              </a:ext>
            </a:extLst>
          </p:cNvPr>
          <p:cNvGrpSpPr/>
          <p:nvPr/>
        </p:nvGrpSpPr>
        <p:grpSpPr>
          <a:xfrm>
            <a:off x="4800600" y="4508224"/>
            <a:ext cx="3492411" cy="1395634"/>
            <a:chOff x="4853146" y="4406716"/>
            <a:chExt cx="3235785" cy="1233890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F09020C4-B28B-0724-D289-478B4376C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980" y="5078974"/>
              <a:ext cx="3217951" cy="254306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637E7096-5D16-97E3-485A-42421D99A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525311" y="5375792"/>
              <a:ext cx="2563620" cy="264814"/>
            </a:xfrm>
            <a:prstGeom prst="rect">
              <a:avLst/>
            </a:prstGeom>
          </p:spPr>
        </p:pic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1FF1ACD7-539B-BA75-83F1-B4AC49F91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864279" y="4406716"/>
              <a:ext cx="3217951" cy="292541"/>
            </a:xfrm>
            <a:prstGeom prst="rect">
              <a:avLst/>
            </a:prstGeom>
          </p:spPr>
        </p:pic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C2B35829-09D7-B619-8AC9-E0E595AB4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853146" y="4704731"/>
              <a:ext cx="3229084" cy="3283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A548D-F887-F5DB-CA35-8A733E4D7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C33EE49-1E4B-C3A1-C7EA-A1A25C9D12F0}"/>
              </a:ext>
            </a:extLst>
          </p:cNvPr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14BE88E8-131E-31AD-2591-F79254E321F0}"/>
              </a:ext>
            </a:extLst>
          </p:cNvPr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A5D56AE8-7BE1-B625-5F9D-5D0826B9D4A6}"/>
                </a:ext>
              </a:extLst>
            </p:cNvPr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070DA6A-B461-A4BC-25C1-7B7DA09FA891}"/>
                </a:ext>
              </a:extLst>
            </p:cNvPr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E1BC03DB-FFEA-D706-4BA1-45B4E6AEFC17}"/>
                </a:ext>
              </a:extLst>
            </p:cNvPr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B93213BC-E2BF-28CF-0275-56A006932FB4}"/>
              </a:ext>
            </a:extLst>
          </p:cNvPr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A89217C-2719-FEC3-5D02-5DED958129E1}"/>
                </a:ext>
              </a:extLst>
            </p:cNvPr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3F3955B-F9BA-0884-95BB-754173D4F26C}"/>
                </a:ext>
              </a:extLst>
            </p:cNvPr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4DA31DEC-DD69-9DAB-F2B5-F0478EEEFA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6038B0C-BF79-BCE6-DA30-59D96344DAA9}"/>
              </a:ext>
            </a:extLst>
          </p:cNvPr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FA281B5F-BCCE-DA64-AF6F-8CE6104A843C}"/>
              </a:ext>
            </a:extLst>
          </p:cNvPr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8B45ED9-7A0B-C2E8-A742-CDD73F7ACE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2757"/>
            <a:ext cx="9372600" cy="46863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49310539-FE39-BB29-859A-16E0C5063A79}"/>
              </a:ext>
            </a:extLst>
          </p:cNvPr>
          <p:cNvSpPr txBox="1"/>
          <p:nvPr/>
        </p:nvSpPr>
        <p:spPr>
          <a:xfrm>
            <a:off x="0" y="6370134"/>
            <a:ext cx="77690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2026_WWW_Semi-Supervised Fake News Detection with Mixture of Experts</a:t>
            </a:r>
            <a:endParaRPr lang="zh-CN" altLang="en-US" b="1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B24CFE13-9EE1-1C58-A544-D78B858284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020" y="5208020"/>
            <a:ext cx="4983912" cy="6248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E24944D-3FD5-FA9B-DBD1-8F5F19F236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761" y="5695907"/>
            <a:ext cx="4732430" cy="55630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3EB17C2-E1FC-C7E3-081D-6E23CD2274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6400" y="5229411"/>
            <a:ext cx="3856997" cy="535506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55A68D7-BFF2-B6C6-2C79-70F2CBB402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7477" y="5786308"/>
            <a:ext cx="3962400" cy="37702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55F2C15C-32D6-CD12-2676-20F35DD2A2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1463" y="6310591"/>
            <a:ext cx="4275190" cy="29720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1D0BEAC9-9739-DAC3-B9B1-D4EE624E4A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71616" y="1565905"/>
            <a:ext cx="2896063" cy="506667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1A211E7E-144F-ED1A-6598-2925CA68FE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71617" y="2908346"/>
            <a:ext cx="2896063" cy="425727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3429951A-A547-3F4C-73A2-A027830A441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07729" y="4098222"/>
            <a:ext cx="2861289" cy="58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67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E03B9-09FF-62FB-EE7C-DC413735F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9B7B1B4-244C-99F6-C0FC-F07D575C3D2D}"/>
              </a:ext>
            </a:extLst>
          </p:cNvPr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1CC477F1-1988-B10F-0EF6-EA419FB28373}"/>
              </a:ext>
            </a:extLst>
          </p:cNvPr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0CEB2E7-9823-7FE3-E0E1-369B288FEA9F}"/>
                </a:ext>
              </a:extLst>
            </p:cNvPr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9B022B5E-D735-2FBB-C9D5-209A30F4994D}"/>
                </a:ext>
              </a:extLst>
            </p:cNvPr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03B8F65-5E57-1882-E204-6207324B59E1}"/>
                </a:ext>
              </a:extLst>
            </p:cNvPr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14E92F25-BF44-1ABB-36F1-2C0E2F3FB1D8}"/>
              </a:ext>
            </a:extLst>
          </p:cNvPr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1D7705C2-C115-D380-CD0C-91D8F9467089}"/>
                </a:ext>
              </a:extLst>
            </p:cNvPr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A060B84-29C7-AD85-AF9A-9E3EE6B12DEE}"/>
                </a:ext>
              </a:extLst>
            </p:cNvPr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4D497D5E-BB4C-B290-5D51-58B2FFB9D1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E2266E4-B1CE-3352-F6D4-F32082A60719}"/>
              </a:ext>
            </a:extLst>
          </p:cNvPr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2E09DCBE-DD9B-0DE4-4B20-E011C6613FCA}"/>
              </a:ext>
            </a:extLst>
          </p:cNvPr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BA2CFE32-EE43-8C97-CA3A-463E92277D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7856" y="3033514"/>
            <a:ext cx="3679402" cy="3663146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id="{922A5F54-FDBE-3415-4DC0-02AB129C5844}"/>
              </a:ext>
            </a:extLst>
          </p:cNvPr>
          <p:cNvGrpSpPr/>
          <p:nvPr/>
        </p:nvGrpSpPr>
        <p:grpSpPr>
          <a:xfrm>
            <a:off x="4800600" y="637331"/>
            <a:ext cx="7467600" cy="2260293"/>
            <a:chOff x="152400" y="4147529"/>
            <a:chExt cx="8925828" cy="2799757"/>
          </a:xfrm>
        </p:grpSpPr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9EBABF55-3452-B66C-FA0D-1958D5072774}"/>
                </a:ext>
              </a:extLst>
            </p:cNvPr>
            <p:cNvSpPr txBox="1"/>
            <p:nvPr/>
          </p:nvSpPr>
          <p:spPr>
            <a:xfrm>
              <a:off x="152400" y="6146695"/>
              <a:ext cx="8925828" cy="8005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b="1" dirty="0"/>
                <a:t>2026_WWW_UrbanMoE: A Sparse Multi-Modal Mixture-of-Experts Framework  for Multi-Task Urban Region Profiling</a:t>
              </a:r>
              <a:endParaRPr lang="zh-CN" altLang="en-US" b="1" dirty="0"/>
            </a:p>
          </p:txBody>
        </p: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0F93FA2-52A4-2C1B-A992-82D81A44F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6559" y="4797332"/>
              <a:ext cx="3802710" cy="396274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3384F531-319F-56FC-BE93-D338AFB4C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2400" y="4147529"/>
              <a:ext cx="3833192" cy="419136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F3D793DD-BB1F-1A00-E2BA-77B40A50D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22326" y="5193606"/>
              <a:ext cx="3650296" cy="731583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9FE38E6C-A6E2-97BF-1ED6-4FBE7B611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558243" y="5078627"/>
              <a:ext cx="3429297" cy="678239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1571FB0D-4715-278D-49DC-D46518580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434598" y="4357097"/>
              <a:ext cx="3612193" cy="586791"/>
            </a:xfrm>
            <a:prstGeom prst="rect">
              <a:avLst/>
            </a:prstGeom>
          </p:spPr>
        </p:pic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085CCE81-96A4-B86D-55B0-318B1A3B60F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3733800"/>
            <a:ext cx="4703279" cy="3124200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DE49AD28-3EFF-D32E-493C-13702774E7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10574"/>
            <a:ext cx="4739914" cy="313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203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mIwM2JjMWMwMTlhZTg1ODk3MWZjODVlMzkxYjUyNjk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97</Words>
  <Application>Microsoft Office PowerPoint</Application>
  <PresentationFormat>宽屏</PresentationFormat>
  <Paragraphs>27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Arial</vt:lpstr>
      <vt:lpstr>Calibri</vt:lpstr>
      <vt:lpstr>Trebuchet MS</vt:lpstr>
      <vt:lpstr>Office Theme</vt:lpstr>
      <vt:lpstr>ChongqingUniversity  of Technology</vt:lpstr>
      <vt:lpstr>ChongqingUniversity  of Technology</vt:lpstr>
      <vt:lpstr>ChongqingUniversity  of Technology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Mr. Pizza</cp:lastModifiedBy>
  <cp:revision>522</cp:revision>
  <dcterms:created xsi:type="dcterms:W3CDTF">2023-09-17T03:47:00Z</dcterms:created>
  <dcterms:modified xsi:type="dcterms:W3CDTF">2026-07-22T10:42:22Z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2023-09-04T16:00:00Z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2023-09-25T16:00:00Z</vt:filetime>
  </property>
  <property fmtid="{D5CDD505-2E9C-101B-9397-08002B2CF9AE}" pid="5" name="ICV">
    <vt:lpwstr>531B575F3758481AAAE0C1838814FC0F_13</vt:lpwstr>
  </property>
  <property fmtid="{D5CDD505-2E9C-101B-9397-08002B2CF9AE}" pid="6" name="KSOProductBuildVer">
    <vt:lpwstr>2052-12.1.0.25225</vt:lpwstr>
  </property>
</Properties>
</file>