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63" r:id="rId4"/>
    <p:sldId id="256" r:id="rId5"/>
    <p:sldId id="258" r:id="rId6"/>
    <p:sldId id="259" r:id="rId7"/>
    <p:sldId id="260" r:id="rId8"/>
    <p:sldId id="257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3"/>
  </p:normalViewPr>
  <p:slideViewPr>
    <p:cSldViewPr snapToGrid="0">
      <p:cViewPr varScale="1">
        <p:scale>
          <a:sx n="105" d="100"/>
          <a:sy n="105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48470E-BBDE-BF54-5BC2-2FCD87384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F29DB3-331E-D1BF-6759-ADC89E75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2E236B-3DDA-F11C-2E55-096D7EE2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741DD1-863E-D859-B1E6-7A6DD008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3C6764-1097-D11D-75ED-55691140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312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FD6A3A-6FEB-4ADB-4971-31CD30D2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9F6F47-D102-DF21-EE33-F4BC928CF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2D546F-0E4A-9570-3D5A-3A86E09E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5F7DC3-0B01-5F01-B1C7-D6A74A25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1453ED-DB24-C3AD-1E05-5BCEAE62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26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B16C3D-3A2E-BE72-879E-E26D00CAA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CF901F-218C-FEB5-058E-E97696275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1A32E5-77B6-8B00-4C61-720A9E56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2B229A-5B66-5736-9B3B-DF0D7F08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22A644-8663-C7A1-8B6C-BCAC6EF0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784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46617-8997-A122-FB3E-8647F97B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1692C-FD73-FA48-C111-B4943CA31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EB5625-7280-BE03-9779-B2D97BA3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36F962-E204-74F3-1CC1-E691F636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99451-07A5-3132-7346-9C5AC6A1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166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FA01D-6AF4-9DC3-9913-C0DE3F99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266131-50EE-D419-8331-70DEE5F4E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2FED5A-9472-19F8-F242-628A3796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64DC6-4CFC-1AEC-0E00-3996DD6A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64CA4B-ABB3-35A5-EE00-5D84F4A4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69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B5A92-5E39-F7FD-25A8-A3EB6A46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7F9036-0671-FD98-70E3-1B4667174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3B8A41-AECD-B96A-582D-691C31BC0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4660BE-F888-EBCC-6D5B-B1243C46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D367B9-0F1B-9AC4-9A9D-B7A46FBB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FBFF7D-E31D-C73B-DF6B-D29E9F05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261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67ED3-630E-1761-C4D0-5C1AF907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A04146-585C-BA33-79DB-DE56A998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81C52C-3158-5FEC-3F1E-AA223C91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3E9E5B-B41F-98A5-F769-682B781E6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2C3C22-8213-4D7D-A48E-8B786F374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698CD19-A00F-164D-6E28-98008DC9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54BA18-8E94-2B2C-0DC7-66343C23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EB1ED3-32BF-16D2-0367-D75146FA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06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21760-54DF-9555-31DB-3A274E7C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B06E42-73A8-5765-40EC-D7B98607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280B1F-027F-8CA5-CE93-63423DBB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33FB66-B009-016B-2C16-A0D748EF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053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CBC1B0-B3AF-D7FC-4466-657ACE3C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EB2AEE-C694-07CE-C1C4-7A8A6F94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F26004-0AF4-C4DB-4646-49E74590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48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FB838-E55B-8186-4477-FB452018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15DC38-5212-86EF-B04C-84C1A1B88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4EB46A-01DF-5D31-0CDC-5DB2FFC55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0D396F-6D42-19F3-E942-FA3A30A3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908D62-13C9-D43E-BD5E-7838E100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D3A859-C4F5-1141-F63B-7B925A4F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04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47C07-BE3E-7201-9C45-3D2DBB72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FFC175-85D8-5783-300C-06133E71E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8BA96A-B409-57FD-9341-98A3AF3FB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DAF556-98FC-49DE-37C7-B73B035C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47C944-1A5B-EBB5-3C03-61B8DD50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D2A39F-C490-4491-0D1A-BE45584F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872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69E59B-3C36-A13B-FA6B-3AF14247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2E5F0B-C44E-86E0-3C3F-69CA25FD0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AB56EA-C8C3-4B3A-9445-CB40A4D2F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F139-8104-3C48-A36B-26241598BD5B}" type="datetimeFigureOut">
              <a:rPr kumimoji="1" lang="zh-CN" altLang="en-US" smtClean="0"/>
              <a:t>2026/1/18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6F84E8-54E9-08C4-2B46-FFF8166ED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E64AC2-3A81-713C-4ED0-617FF0D65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6DC1-7801-334B-9F5E-EC8F1E3167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09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B28A38-0EDF-FD14-A537-AFFFF3D63589}"/>
              </a:ext>
            </a:extLst>
          </p:cNvPr>
          <p:cNvSpPr txBox="1"/>
          <p:nvPr/>
        </p:nvSpPr>
        <p:spPr>
          <a:xfrm>
            <a:off x="1450847" y="47688"/>
            <a:ext cx="9680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2025_SIGIR_LLM4CDSR_</a:t>
            </a:r>
            <a:r>
              <a:rPr lang="en" altLang="zh-CN" sz="120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Bridge the Domains: Large Language Models Enhanced Cross-domain Sequential Recommendation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6F9559-6B9F-5FAE-56BA-8A4C1945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31" y="646176"/>
            <a:ext cx="7772400" cy="58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0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B28A38-0EDF-FD14-A537-AFFFF3D63589}"/>
              </a:ext>
            </a:extLst>
          </p:cNvPr>
          <p:cNvSpPr txBox="1"/>
          <p:nvPr/>
        </p:nvSpPr>
        <p:spPr>
          <a:xfrm>
            <a:off x="1450847" y="47688"/>
            <a:ext cx="9680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2025_ICLR_</a:t>
            </a:r>
            <a:r>
              <a:rPr lang="en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REMOE: FULLY DIFFERENTIABLE MIXTURE-OF-EXPERTS WITH RELU ROUTING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87FA67-987A-C4A6-F58F-0AA689CC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210"/>
            <a:ext cx="7772400" cy="44795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327636-F549-DF0C-E905-B21AF9106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870" y="511048"/>
            <a:ext cx="3333790" cy="1500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2F01297-FEF6-61FB-6C47-A50A179D8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465" y="2198041"/>
            <a:ext cx="2019300" cy="444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C7F7871-2801-CCE2-2C2D-48BFEB8E1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394" y="2713466"/>
            <a:ext cx="2882900" cy="4445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B40C57A-367A-CFD9-CE97-F922BAFA8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3344327"/>
            <a:ext cx="4356100" cy="812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BBFD7D4-5F73-8C16-8723-2C25C4B61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4343488"/>
            <a:ext cx="4356100" cy="61802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F6834E-3AEA-EB25-6575-655382762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8394" y="5160069"/>
            <a:ext cx="3109091" cy="14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B28A38-0EDF-FD14-A537-AFFFF3D63589}"/>
              </a:ext>
            </a:extLst>
          </p:cNvPr>
          <p:cNvSpPr txBox="1"/>
          <p:nvPr/>
        </p:nvSpPr>
        <p:spPr>
          <a:xfrm>
            <a:off x="1450847" y="47688"/>
            <a:ext cx="9680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2025_ICLR_MOE++: ACCELERATING MIXTURE-OF-EXPERTS METHODS WITH ZERO-COMPUTATION EXPERTS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36826C-670C-DC41-B206-64BD7ACBF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24687"/>
            <a:ext cx="8150860" cy="34561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0FC903-CA57-2B94-8B3D-B6DF20894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448" y="3704991"/>
            <a:ext cx="6729984" cy="8088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D18FFC-5157-AD9F-6D7E-B9BB0B937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417" y="4513883"/>
            <a:ext cx="7145285" cy="14075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4DC15C5-EB0C-42E3-A0FC-126268399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860" y="6056274"/>
            <a:ext cx="7772400" cy="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8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2E4B76B-C157-28D0-D7F2-EB1093C7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79"/>
            <a:ext cx="11971364" cy="29251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3C6F95-7083-B0B0-6A74-4EF100577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6" y="3251199"/>
            <a:ext cx="5762731" cy="30785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139976-FF5D-BED9-FD55-D279CF566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784" y="3112007"/>
            <a:ext cx="4658511" cy="367936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661012E-D14A-268C-2E98-72B9AD8E2F42}"/>
              </a:ext>
            </a:extLst>
          </p:cNvPr>
          <p:cNvSpPr txBox="1"/>
          <p:nvPr/>
        </p:nvSpPr>
        <p:spPr>
          <a:xfrm>
            <a:off x="1450847" y="47688"/>
            <a:ext cx="9680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2024_WWW_</a:t>
            </a:r>
            <a:r>
              <a:rPr lang="en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Representation Learning with Large Language Models for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28037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AB02B95-E3CB-50DB-E0F4-F94E9D54CDDD}"/>
              </a:ext>
            </a:extLst>
          </p:cNvPr>
          <p:cNvSpPr txBox="1"/>
          <p:nvPr/>
        </p:nvSpPr>
        <p:spPr>
          <a:xfrm>
            <a:off x="1450847" y="47688"/>
            <a:ext cx="9680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2024_arXiv_DALR_</a:t>
            </a:r>
            <a:r>
              <a:rPr lang="en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Denoising Alignment with Large Language Model for Recommendation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E2C663-C7E4-1F9A-4D0B-C0905978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05" y="572604"/>
            <a:ext cx="10272002" cy="46482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9D76C2-1947-3E54-43DE-EEDDC534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02" y="5220895"/>
            <a:ext cx="3708400" cy="12192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228612-079F-A2E4-6E3F-88A172F85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12" y="5830495"/>
            <a:ext cx="2565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AB02B95-E3CB-50DB-E0F4-F94E9D54CDDD}"/>
              </a:ext>
            </a:extLst>
          </p:cNvPr>
          <p:cNvSpPr txBox="1"/>
          <p:nvPr/>
        </p:nvSpPr>
        <p:spPr>
          <a:xfrm>
            <a:off x="1450847" y="47688"/>
            <a:ext cx="9680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2025_ICDM_</a:t>
            </a:r>
            <a:r>
              <a:rPr lang="en" altLang="zh-CN" sz="1200" i="0" u="none" strike="noStrike" dirty="0" err="1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DaRec</a:t>
            </a:r>
            <a:r>
              <a:rPr lang="en" altLang="zh-CN" sz="120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: A Disentangled Alignment Framework for Large Language Model and Recommender System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CEE0205-A089-22F4-3298-D5F2A351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0" y="1198969"/>
            <a:ext cx="8226813" cy="44600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0347A72-FEBA-9B05-CFF3-993E5E0D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418" y="774954"/>
            <a:ext cx="4025900" cy="13335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BCBDAFE-1F64-5443-6897-B79DAA7AA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360" y="2239433"/>
            <a:ext cx="3746500" cy="6604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D839B50-0BF5-80B3-4463-F48615160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460" y="3143249"/>
            <a:ext cx="4089400" cy="5715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F4A6BE8-6C52-9771-4B91-DC1BB07AF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610" y="3828114"/>
            <a:ext cx="4229100" cy="838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93BA784-A6EB-7CA9-63D0-2F3FA4718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0953" y="4666314"/>
            <a:ext cx="3810000" cy="7874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027936B-1D55-0A68-36EA-207FFCCA8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7753" y="5697130"/>
            <a:ext cx="5283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61C56BB-3B34-9A0C-1F66-43B64CB4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01" y="119095"/>
            <a:ext cx="7973568" cy="330990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4B28A38-0EDF-FD14-A537-AFFFF3D63589}"/>
              </a:ext>
            </a:extLst>
          </p:cNvPr>
          <p:cNvSpPr txBox="1"/>
          <p:nvPr/>
        </p:nvSpPr>
        <p:spPr>
          <a:xfrm>
            <a:off x="1450847" y="47688"/>
            <a:ext cx="9680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2025_SIGIR_</a:t>
            </a:r>
            <a:r>
              <a:rPr lang="en" altLang="zh-CN" sz="1200" dirty="0" err="1">
                <a:solidFill>
                  <a:srgbClr val="000000"/>
                </a:solidFill>
                <a:latin typeface="Lucida Grande" panose="020B0600040502020204" pitchFamily="34" charset="0"/>
              </a:rPr>
              <a:t>IRLLRec_</a:t>
            </a:r>
            <a:r>
              <a:rPr lang="en" altLang="zh-CN" sz="1200" i="0" u="none" strike="noStrike" dirty="0" err="1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Intent</a:t>
            </a:r>
            <a:r>
              <a:rPr lang="en" altLang="zh-CN" sz="120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 Representation Learning with Large Language Model for </a:t>
            </a:r>
            <a:r>
              <a:rPr lang="en" altLang="zh-CN" sz="1200" i="0" u="none" strike="noStrike" dirty="0" err="1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Recommendatio</a:t>
            </a:r>
            <a:endParaRPr lang="en" altLang="zh-CN" sz="1200" i="0" u="none" strike="noStrike" dirty="0">
              <a:solidFill>
                <a:srgbClr val="000000"/>
              </a:solidFill>
              <a:effectLst/>
              <a:latin typeface="Lucida Grande" panose="020B06000405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DF0463F-836F-1825-4EA7-8777CA08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801" y="3379519"/>
            <a:ext cx="4011168" cy="34505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244448-BB60-0938-8073-715A9AF49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969" y="3407480"/>
            <a:ext cx="3354954" cy="33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6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476B86D-FCCB-1BBF-1CBD-81CEE90A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520"/>
            <a:ext cx="7353566" cy="4572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AB02B95-E3CB-50DB-E0F4-F94E9D54CDDD}"/>
              </a:ext>
            </a:extLst>
          </p:cNvPr>
          <p:cNvSpPr txBox="1"/>
          <p:nvPr/>
        </p:nvSpPr>
        <p:spPr>
          <a:xfrm>
            <a:off x="1450847" y="47688"/>
            <a:ext cx="9680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2024_NIPS_</a:t>
            </a:r>
            <a:r>
              <a:rPr lang="en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LLM-ESR: Large Language Models Enhancement for Long-tailed Sequential Recommendation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BB6550E-E26C-11D3-F2E2-516DA125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566" y="1353312"/>
            <a:ext cx="45895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AB02B95-E3CB-50DB-E0F4-F94E9D54CDDD}"/>
              </a:ext>
            </a:extLst>
          </p:cNvPr>
          <p:cNvSpPr txBox="1"/>
          <p:nvPr/>
        </p:nvSpPr>
        <p:spPr>
          <a:xfrm>
            <a:off x="1450847" y="47688"/>
            <a:ext cx="9680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2026_WWW_ISRF_</a:t>
            </a:r>
            <a:r>
              <a:rPr lang="en" altLang="zh-CN" sz="1200" dirty="0">
                <a:solidFill>
                  <a:srgbClr val="000000"/>
                </a:solidFill>
                <a:effectLst/>
                <a:latin typeface="Helvetica" pitchFamily="2" charset="0"/>
              </a:rPr>
              <a:t>Iterative Semantic Reasoning from Individual to Group Interests for Generative Recommendation with LLMs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DAC6FC-ED13-69B7-2586-EEC315BA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52"/>
            <a:ext cx="8013133" cy="53248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BBB633-7331-A21C-60B3-28E5D8772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346" y="259108"/>
            <a:ext cx="3347351" cy="30499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B257CD-EC87-E87C-A719-A86DA78A9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843" y="3431420"/>
            <a:ext cx="2876356" cy="33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2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132</Words>
  <Application>Microsoft Macintosh PowerPoint</Application>
  <PresentationFormat>宽屏</PresentationFormat>
  <Paragraphs>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Helvetica</vt:lpstr>
      <vt:lpstr>Lucida Grande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进霏 陈</dc:creator>
  <cp:lastModifiedBy>进霏 陈</cp:lastModifiedBy>
  <cp:revision>55</cp:revision>
  <dcterms:created xsi:type="dcterms:W3CDTF">2026-01-18T08:37:24Z</dcterms:created>
  <dcterms:modified xsi:type="dcterms:W3CDTF">2026-01-18T11:50:33Z</dcterms:modified>
</cp:coreProperties>
</file>