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sldIdLst>
    <p:sldId id="256" r:id="rId3"/>
    <p:sldId id="290" r:id="rId5"/>
    <p:sldId id="370" r:id="rId6"/>
    <p:sldId id="297" r:id="rId7"/>
    <p:sldId id="295" r:id="rId8"/>
    <p:sldId id="391" r:id="rId9"/>
    <p:sldId id="389" r:id="rId10"/>
    <p:sldId id="302" r:id="rId11"/>
    <p:sldId id="392" r:id="rId12"/>
    <p:sldId id="318" r:id="rId13"/>
    <p:sldId id="320" r:id="rId14"/>
    <p:sldId id="393" r:id="rId15"/>
    <p:sldId id="394" r:id="rId16"/>
    <p:sldId id="396" r:id="rId17"/>
    <p:sldId id="395" r:id="rId18"/>
    <p:sldId id="399" r:id="rId19"/>
    <p:sldId id="397" r:id="rId20"/>
    <p:sldId id="398" r:id="rId21"/>
    <p:sldId id="400" r:id="rId22"/>
    <p:sldId id="401" r:id="rId23"/>
    <p:sldId id="305" r:id="rId24"/>
  </p:sldIdLst>
  <p:sldSz cx="12192000" cy="6858000"/>
  <p:notesSz cx="12192000" cy="6858000"/>
  <p:custDataLst>
    <p:tags r:id="rId28"/>
  </p:custDataLst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922" userDrawn="1">
          <p15:clr>
            <a:srgbClr val="A4A3A4"/>
          </p15:clr>
        </p15:guide>
        <p15:guide id="2" pos="2148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7383" autoAdjust="0"/>
  </p:normalViewPr>
  <p:slideViewPr>
    <p:cSldViewPr showGuides="1">
      <p:cViewPr varScale="1">
        <p:scale>
          <a:sx n="73" d="100"/>
          <a:sy n="73" d="100"/>
        </p:scale>
        <p:origin x="1042" y="67"/>
      </p:cViewPr>
      <p:guideLst>
        <p:guide orient="horz" pos="2922"/>
        <p:guide pos="2148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8" Type="http://schemas.openxmlformats.org/officeDocument/2006/relationships/tags" Target="tags/tag1.xml"/><Relationship Id="rId27" Type="http://schemas.openxmlformats.org/officeDocument/2006/relationships/tableStyles" Target="tableStyles.xml"/><Relationship Id="rId26" Type="http://schemas.openxmlformats.org/officeDocument/2006/relationships/viewProps" Target="viewProps.xml"/><Relationship Id="rId25" Type="http://schemas.openxmlformats.org/officeDocument/2006/relationships/presProps" Target="presProps.xml"/><Relationship Id="rId24" Type="http://schemas.openxmlformats.org/officeDocument/2006/relationships/slide" Target="slides/slide21.xml"/><Relationship Id="rId23" Type="http://schemas.openxmlformats.org/officeDocument/2006/relationships/slide" Target="slides/slide20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52832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6905625" y="0"/>
            <a:ext cx="52832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2162E6B-72CE-4813-9DB4-657C36CAFCBD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4038600" y="857250"/>
            <a:ext cx="411480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1219200" y="3300413"/>
            <a:ext cx="9753600" cy="270033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52832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6905625" y="6513513"/>
            <a:ext cx="52832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D7F9F4F-00E2-4E15-AD1A-1F454D974197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6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7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8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9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0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7F9F4F-00E2-4E15-AD1A-1F454D97419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7F9F4F-00E2-4E15-AD1A-1F454D97419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7F9F4F-00E2-4E15-AD1A-1F454D97419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7F9F4F-00E2-4E15-AD1A-1F454D97419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7F9F4F-00E2-4E15-AD1A-1F454D97419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7F9F4F-00E2-4E15-AD1A-1F454D97419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7F9F4F-00E2-4E15-AD1A-1F454D97419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/>
              <a:t>传统方法中的简单平均和</a:t>
            </a:r>
            <a:r>
              <a:rPr lang="en-US" altLang="zh-CN" dirty="0"/>
              <a:t>BCE</a:t>
            </a:r>
            <a:r>
              <a:rPr lang="zh-CN" altLang="en-US" dirty="0"/>
              <a:t>加权平均，并通过主成分分析（</a:t>
            </a:r>
            <a:r>
              <a:rPr lang="en-US" altLang="zh-CN" dirty="0"/>
              <a:t>PCA</a:t>
            </a:r>
            <a:r>
              <a:rPr lang="zh-CN" altLang="en-US" dirty="0"/>
              <a:t>）和</a:t>
            </a:r>
            <a:r>
              <a:rPr lang="en-US" altLang="zh-CN" dirty="0"/>
              <a:t>ISOMAP</a:t>
            </a:r>
            <a:r>
              <a:rPr lang="zh-CN" altLang="en-US" dirty="0"/>
              <a:t>降维将高维数据映射到二维空间。</a:t>
            </a:r>
            <a:endParaRPr lang="zh-CN" altLang="en-US" dirty="0"/>
          </a:p>
          <a:p>
            <a:r>
              <a:rPr lang="zh-CN" altLang="en-US" dirty="0"/>
              <a:t>等高线表示数据的密度或概率分布。密集的区域表示数据在该区域的概率较高，稀疏的区域表示数据的概率较低。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7F9F4F-00E2-4E15-AD1A-1F454D97419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7F9F4F-00E2-4E15-AD1A-1F454D97419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7F9F4F-00E2-4E15-AD1A-1F454D97419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7F9F4F-00E2-4E15-AD1A-1F454D97419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/>
              <a:t>传统的基于</a:t>
            </a:r>
            <a:r>
              <a:rPr lang="en-US" altLang="zh-CN" dirty="0"/>
              <a:t> RNN </a:t>
            </a:r>
            <a:r>
              <a:rPr lang="zh-CN" altLang="en-US" dirty="0"/>
              <a:t>或注意力机制的方法存在高计算开销、时间和语义关系不一致、生成的摘要泛化能力差等问题</a:t>
            </a:r>
            <a:endParaRPr lang="zh-CN" altLang="en-US" dirty="0"/>
          </a:p>
          <a:p>
            <a:r>
              <a:rPr lang="en-US" altLang="zh-CN" dirty="0"/>
              <a:t>Cosine </a:t>
            </a:r>
            <a:r>
              <a:rPr lang="zh-CN" altLang="en-US" dirty="0"/>
              <a:t>相似性：用于衡量不同标注者之间的标签相似度。</a:t>
            </a:r>
            <a:r>
              <a:rPr lang="en-US" altLang="zh-CN" dirty="0"/>
              <a:t>,</a:t>
            </a:r>
            <a:r>
              <a:rPr lang="zh-CN" altLang="en-US" dirty="0"/>
              <a:t>在视频摘要任务中，不同标注者可能会对视频帧的摘要选择有不同的看法，</a:t>
            </a:r>
            <a:r>
              <a:rPr lang="en-US" altLang="zh-CN" dirty="0"/>
              <a:t>Cosine </a:t>
            </a:r>
            <a:r>
              <a:rPr lang="zh-CN" altLang="en-US" dirty="0"/>
              <a:t>相似性通过计算标注间的相似度来评估标注的一致性。</a:t>
            </a:r>
            <a:endParaRPr lang="zh-CN" altLang="en-US" dirty="0"/>
          </a:p>
          <a:p>
            <a:r>
              <a:rPr lang="zh-CN" altLang="en-US" dirty="0"/>
              <a:t>汉明距离：衡量不同标注者之间标签差异的数量。如果两个标注者对视频帧的标注不同，汉明距离会计算它们之间不同标记的个数。</a:t>
            </a:r>
            <a:endParaRPr lang="zh-CN" altLang="en-US" dirty="0"/>
          </a:p>
          <a:p>
            <a:r>
              <a:rPr lang="zh-CN" altLang="en-US" dirty="0"/>
              <a:t>许多视频摘要方法没有很好地解决标注者间标签不一致的问题。标注者的差异可能源自于个人的偏好、对视频内容的理解差异等。如果直接对所有标注者的标签进行平均或简单处理，可能会导致信息丢失或摘要质量下降。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7F9F4F-00E2-4E15-AD1A-1F454D97419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7F9F4F-00E2-4E15-AD1A-1F454D97419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7F9F4F-00E2-4E15-AD1A-1F454D97419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/>
              <a:t>每一帧成为一个图的节点，每个节点</a:t>
            </a:r>
            <a:r>
              <a:rPr lang="en-US" altLang="zh-CN" dirty="0"/>
              <a:t> </a:t>
            </a:r>
            <a:r>
              <a:rPr lang="zh-CN" altLang="en-US" dirty="0"/>
              <a:t>都包含对应的视频帧的视觉特征</a:t>
            </a:r>
            <a:endParaRPr lang="zh-CN" altLang="en-US" dirty="0"/>
          </a:p>
          <a:p>
            <a:r>
              <a:rPr lang="en-US" altLang="zh-CN" dirty="0"/>
              <a:t>GBT:</a:t>
            </a:r>
            <a:r>
              <a:rPr lang="zh-CN" altLang="en-US" dirty="0"/>
              <a:t>先验分布三元组：三元分布在训练初期，节点之间的相似度还不准确，模型也不至于过度依赖这些初始的错误信息。</a:t>
            </a:r>
            <a:endParaRPr lang="zh-CN" altLang="en-US" dirty="0"/>
          </a:p>
          <a:p>
            <a:r>
              <a:rPr lang="zh-CN" altLang="en-US" dirty="0"/>
              <a:t>加权平均利用邻居信息来更新每个节点的特征表示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7F9F4F-00E2-4E15-AD1A-1F454D97419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/>
              <a:t>我们使用变分推理得到𝑞</a:t>
            </a:r>
            <a:r>
              <a:rPr lang="en-US" altLang="zh-CN" dirty="0"/>
              <a:t>z</a:t>
            </a:r>
            <a:r>
              <a:rPr lang="zh-CN" altLang="en-US" dirty="0"/>
              <a:t>在网络中的实际值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7F9F4F-00E2-4E15-AD1A-1F454D97419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/>
              <a:t>使用图注意机制代替双阈值作为聚合函数𝑔的权重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7F9F4F-00E2-4E15-AD1A-1F454D97419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7F9F4F-00E2-4E15-AD1A-1F454D97419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7F9F4F-00E2-4E15-AD1A-1F454D97419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7F9F4F-00E2-4E15-AD1A-1F454D97419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7F9F4F-00E2-4E15-AD1A-1F454D97419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44448" y="86614"/>
            <a:ext cx="1370330" cy="4826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500" b="0" i="0">
                <a:solidFill>
                  <a:schemeClr val="bg1"/>
                </a:solidFill>
                <a:latin typeface="Trebuchet MS" panose="020B0603020202020204"/>
                <a:cs typeface="Trebuchet MS" panose="020B0603020202020204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500" b="0" i="0">
                <a:solidFill>
                  <a:schemeClr val="bg1"/>
                </a:solidFill>
                <a:latin typeface="Trebuchet MS" panose="020B0603020202020204"/>
                <a:cs typeface="Trebuchet MS" panose="020B0603020202020204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500" b="0" i="0">
                <a:solidFill>
                  <a:schemeClr val="bg1"/>
                </a:solidFill>
                <a:latin typeface="Trebuchet MS" panose="020B0603020202020204"/>
                <a:cs typeface="Trebuchet MS" panose="020B0603020202020204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500" b="0" i="0">
                <a:solidFill>
                  <a:schemeClr val="bg1"/>
                </a:solidFill>
                <a:latin typeface="Trebuchet MS" panose="020B0603020202020204"/>
                <a:cs typeface="Trebuchet MS" panose="020B0603020202020204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/>
            </a:fld>
            <a:endParaRPr 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/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/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7" Type="http://schemas.openxmlformats.org/officeDocument/2006/relationships/theme" Target="../theme/theme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644448" y="86614"/>
            <a:ext cx="1370330" cy="4826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500" b="0" i="0">
                <a:solidFill>
                  <a:schemeClr val="bg1"/>
                </a:solidFill>
                <a:latin typeface="Trebuchet MS" panose="020B0603020202020204"/>
                <a:cs typeface="Trebuchet MS" panose="020B0603020202020204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609600" y="1577340"/>
            <a:ext cx="1097280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9" Type="http://schemas.openxmlformats.org/officeDocument/2006/relationships/image" Target="../media/image9.png"/><Relationship Id="rId8" Type="http://schemas.openxmlformats.org/officeDocument/2006/relationships/image" Target="../media/image8.jpeg"/><Relationship Id="rId7" Type="http://schemas.openxmlformats.org/officeDocument/2006/relationships/image" Target="../media/image7.jpeg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png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7" Type="http://schemas.openxmlformats.org/officeDocument/2006/relationships/notesSlide" Target="../notesSlides/notesSlide1.xml"/><Relationship Id="rId16" Type="http://schemas.openxmlformats.org/officeDocument/2006/relationships/slideLayout" Target="../slideLayouts/slideLayout5.xml"/><Relationship Id="rId15" Type="http://schemas.openxmlformats.org/officeDocument/2006/relationships/image" Target="../media/image15.png"/><Relationship Id="rId14" Type="http://schemas.openxmlformats.org/officeDocument/2006/relationships/image" Target="../media/image14.jpeg"/><Relationship Id="rId13" Type="http://schemas.openxmlformats.org/officeDocument/2006/relationships/image" Target="../media/image13.png"/><Relationship Id="rId12" Type="http://schemas.openxmlformats.org/officeDocument/2006/relationships/image" Target="../media/image12.jpeg"/><Relationship Id="rId11" Type="http://schemas.openxmlformats.org/officeDocument/2006/relationships/image" Target="../media/image11.jpeg"/><Relationship Id="rId10" Type="http://schemas.openxmlformats.org/officeDocument/2006/relationships/image" Target="../media/image10.jpeg"/><Relationship Id="rId1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9" Type="http://schemas.openxmlformats.org/officeDocument/2006/relationships/image" Target="../media/image35.png"/><Relationship Id="rId8" Type="http://schemas.openxmlformats.org/officeDocument/2006/relationships/image" Target="../media/image8.jpeg"/><Relationship Id="rId7" Type="http://schemas.openxmlformats.org/officeDocument/2006/relationships/image" Target="../media/image7.jpeg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png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1" Type="http://schemas.openxmlformats.org/officeDocument/2006/relationships/notesSlide" Target="../notesSlides/notesSlide10.xml"/><Relationship Id="rId10" Type="http://schemas.openxmlformats.org/officeDocument/2006/relationships/slideLayout" Target="../slideLayouts/slideLayout5.xml"/><Relationship Id="rId1" Type="http://schemas.openxmlformats.org/officeDocument/2006/relationships/image" Target="../media/image1.jpeg"/></Relationships>
</file>

<file path=ppt/slides/_rels/slide11.xml.rels><?xml version="1.0" encoding="UTF-8" standalone="yes"?>
<Relationships xmlns="http://schemas.openxmlformats.org/package/2006/relationships"><Relationship Id="rId9" Type="http://schemas.openxmlformats.org/officeDocument/2006/relationships/image" Target="../media/image36.png"/><Relationship Id="rId8" Type="http://schemas.openxmlformats.org/officeDocument/2006/relationships/image" Target="../media/image8.jpeg"/><Relationship Id="rId7" Type="http://schemas.openxmlformats.org/officeDocument/2006/relationships/image" Target="../media/image7.jpeg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png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1" Type="http://schemas.openxmlformats.org/officeDocument/2006/relationships/notesSlide" Target="../notesSlides/notesSlide11.xml"/><Relationship Id="rId10" Type="http://schemas.openxmlformats.org/officeDocument/2006/relationships/slideLayout" Target="../slideLayouts/slideLayout5.xml"/><Relationship Id="rId1" Type="http://schemas.openxmlformats.org/officeDocument/2006/relationships/image" Target="../media/image1.jpeg"/></Relationships>
</file>

<file path=ppt/slides/_rels/slide12.xml.rels><?xml version="1.0" encoding="UTF-8" standalone="yes"?>
<Relationships xmlns="http://schemas.openxmlformats.org/package/2006/relationships"><Relationship Id="rId9" Type="http://schemas.openxmlformats.org/officeDocument/2006/relationships/image" Target="../media/image37.png"/><Relationship Id="rId8" Type="http://schemas.openxmlformats.org/officeDocument/2006/relationships/image" Target="../media/image8.jpeg"/><Relationship Id="rId7" Type="http://schemas.openxmlformats.org/officeDocument/2006/relationships/image" Target="../media/image7.jpeg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png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1" Type="http://schemas.openxmlformats.org/officeDocument/2006/relationships/notesSlide" Target="../notesSlides/notesSlide12.xml"/><Relationship Id="rId10" Type="http://schemas.openxmlformats.org/officeDocument/2006/relationships/slideLayout" Target="../slideLayouts/slideLayout5.xml"/><Relationship Id="rId1" Type="http://schemas.openxmlformats.org/officeDocument/2006/relationships/image" Target="../media/image1.jpeg"/></Relationships>
</file>

<file path=ppt/slides/_rels/slide13.xml.rels><?xml version="1.0" encoding="UTF-8" standalone="yes"?>
<Relationships xmlns="http://schemas.openxmlformats.org/package/2006/relationships"><Relationship Id="rId9" Type="http://schemas.openxmlformats.org/officeDocument/2006/relationships/image" Target="../media/image38.png"/><Relationship Id="rId8" Type="http://schemas.openxmlformats.org/officeDocument/2006/relationships/image" Target="../media/image8.jpeg"/><Relationship Id="rId7" Type="http://schemas.openxmlformats.org/officeDocument/2006/relationships/image" Target="../media/image7.jpeg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png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1" Type="http://schemas.openxmlformats.org/officeDocument/2006/relationships/notesSlide" Target="../notesSlides/notesSlide13.xml"/><Relationship Id="rId10" Type="http://schemas.openxmlformats.org/officeDocument/2006/relationships/slideLayout" Target="../slideLayouts/slideLayout5.xml"/><Relationship Id="rId1" Type="http://schemas.openxmlformats.org/officeDocument/2006/relationships/image" Target="../media/image1.jpeg"/></Relationships>
</file>

<file path=ppt/slides/_rels/slide14.xml.rels><?xml version="1.0" encoding="UTF-8" standalone="yes"?>
<Relationships xmlns="http://schemas.openxmlformats.org/package/2006/relationships"><Relationship Id="rId9" Type="http://schemas.openxmlformats.org/officeDocument/2006/relationships/image" Target="../media/image39.png"/><Relationship Id="rId8" Type="http://schemas.openxmlformats.org/officeDocument/2006/relationships/image" Target="../media/image8.jpeg"/><Relationship Id="rId7" Type="http://schemas.openxmlformats.org/officeDocument/2006/relationships/image" Target="../media/image7.jpeg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png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1" Type="http://schemas.openxmlformats.org/officeDocument/2006/relationships/notesSlide" Target="../notesSlides/notesSlide14.xml"/><Relationship Id="rId10" Type="http://schemas.openxmlformats.org/officeDocument/2006/relationships/slideLayout" Target="../slideLayouts/slideLayout5.xml"/><Relationship Id="rId1" Type="http://schemas.openxmlformats.org/officeDocument/2006/relationships/image" Target="../media/image1.jpeg"/></Relationships>
</file>

<file path=ppt/slides/_rels/slide15.xml.rels><?xml version="1.0" encoding="UTF-8" standalone="yes"?>
<Relationships xmlns="http://schemas.openxmlformats.org/package/2006/relationships"><Relationship Id="rId9" Type="http://schemas.openxmlformats.org/officeDocument/2006/relationships/image" Target="../media/image40.png"/><Relationship Id="rId8" Type="http://schemas.openxmlformats.org/officeDocument/2006/relationships/image" Target="../media/image8.jpeg"/><Relationship Id="rId7" Type="http://schemas.openxmlformats.org/officeDocument/2006/relationships/image" Target="../media/image7.jpeg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png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1" Type="http://schemas.openxmlformats.org/officeDocument/2006/relationships/notesSlide" Target="../notesSlides/notesSlide15.xml"/><Relationship Id="rId10" Type="http://schemas.openxmlformats.org/officeDocument/2006/relationships/slideLayout" Target="../slideLayouts/slideLayout5.xml"/><Relationship Id="rId1" Type="http://schemas.openxmlformats.org/officeDocument/2006/relationships/image" Target="../media/image1.jpeg"/></Relationships>
</file>

<file path=ppt/slides/_rels/slide16.xml.rels><?xml version="1.0" encoding="UTF-8" standalone="yes"?>
<Relationships xmlns="http://schemas.openxmlformats.org/package/2006/relationships"><Relationship Id="rId9" Type="http://schemas.openxmlformats.org/officeDocument/2006/relationships/image" Target="../media/image41.png"/><Relationship Id="rId8" Type="http://schemas.openxmlformats.org/officeDocument/2006/relationships/image" Target="../media/image8.jpeg"/><Relationship Id="rId7" Type="http://schemas.openxmlformats.org/officeDocument/2006/relationships/image" Target="../media/image7.jpeg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png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1" Type="http://schemas.openxmlformats.org/officeDocument/2006/relationships/notesSlide" Target="../notesSlides/notesSlide16.xml"/><Relationship Id="rId10" Type="http://schemas.openxmlformats.org/officeDocument/2006/relationships/slideLayout" Target="../slideLayouts/slideLayout5.xml"/><Relationship Id="rId1" Type="http://schemas.openxmlformats.org/officeDocument/2006/relationships/image" Target="../media/image1.jpeg"/></Relationships>
</file>

<file path=ppt/slides/_rels/slide17.xml.rels><?xml version="1.0" encoding="UTF-8" standalone="yes"?>
<Relationships xmlns="http://schemas.openxmlformats.org/package/2006/relationships"><Relationship Id="rId9" Type="http://schemas.openxmlformats.org/officeDocument/2006/relationships/image" Target="../media/image42.png"/><Relationship Id="rId8" Type="http://schemas.openxmlformats.org/officeDocument/2006/relationships/image" Target="../media/image8.jpeg"/><Relationship Id="rId7" Type="http://schemas.openxmlformats.org/officeDocument/2006/relationships/image" Target="../media/image7.jpeg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png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1" Type="http://schemas.openxmlformats.org/officeDocument/2006/relationships/notesSlide" Target="../notesSlides/notesSlide17.xml"/><Relationship Id="rId10" Type="http://schemas.openxmlformats.org/officeDocument/2006/relationships/slideLayout" Target="../slideLayouts/slideLayout5.xml"/><Relationship Id="rId1" Type="http://schemas.openxmlformats.org/officeDocument/2006/relationships/image" Target="../media/image1.jpeg"/></Relationships>
</file>

<file path=ppt/slides/_rels/slide18.xml.rels><?xml version="1.0" encoding="UTF-8" standalone="yes"?>
<Relationships xmlns="http://schemas.openxmlformats.org/package/2006/relationships"><Relationship Id="rId9" Type="http://schemas.openxmlformats.org/officeDocument/2006/relationships/image" Target="../media/image43.png"/><Relationship Id="rId8" Type="http://schemas.openxmlformats.org/officeDocument/2006/relationships/image" Target="../media/image8.jpeg"/><Relationship Id="rId7" Type="http://schemas.openxmlformats.org/officeDocument/2006/relationships/image" Target="../media/image7.jpeg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png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1" Type="http://schemas.openxmlformats.org/officeDocument/2006/relationships/notesSlide" Target="../notesSlides/notesSlide18.xml"/><Relationship Id="rId10" Type="http://schemas.openxmlformats.org/officeDocument/2006/relationships/slideLayout" Target="../slideLayouts/slideLayout5.xml"/><Relationship Id="rId1" Type="http://schemas.openxmlformats.org/officeDocument/2006/relationships/image" Target="../media/image1.jpeg"/></Relationships>
</file>

<file path=ppt/slides/_rels/slide19.xml.rels><?xml version="1.0" encoding="UTF-8" standalone="yes"?>
<Relationships xmlns="http://schemas.openxmlformats.org/package/2006/relationships"><Relationship Id="rId9" Type="http://schemas.openxmlformats.org/officeDocument/2006/relationships/image" Target="../media/image44.png"/><Relationship Id="rId8" Type="http://schemas.openxmlformats.org/officeDocument/2006/relationships/image" Target="../media/image8.jpeg"/><Relationship Id="rId7" Type="http://schemas.openxmlformats.org/officeDocument/2006/relationships/image" Target="../media/image7.jpeg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png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1" Type="http://schemas.openxmlformats.org/officeDocument/2006/relationships/notesSlide" Target="../notesSlides/notesSlide19.xml"/><Relationship Id="rId10" Type="http://schemas.openxmlformats.org/officeDocument/2006/relationships/slideLayout" Target="../slideLayouts/slideLayout5.xml"/><Relationship Id="rId1" Type="http://schemas.openxmlformats.org/officeDocument/2006/relationships/image" Target="../media/image1.jpeg"/></Relationships>
</file>

<file path=ppt/slides/_rels/slide2.xml.rels><?xml version="1.0" encoding="UTF-8" standalone="yes"?>
<Relationships xmlns="http://schemas.openxmlformats.org/package/2006/relationships"><Relationship Id="rId9" Type="http://schemas.openxmlformats.org/officeDocument/2006/relationships/image" Target="../media/image16.png"/><Relationship Id="rId8" Type="http://schemas.openxmlformats.org/officeDocument/2006/relationships/image" Target="../media/image8.jpeg"/><Relationship Id="rId7" Type="http://schemas.openxmlformats.org/officeDocument/2006/relationships/image" Target="../media/image7.jpeg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png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1" Type="http://schemas.openxmlformats.org/officeDocument/2006/relationships/notesSlide" Target="../notesSlides/notesSlide2.xml"/><Relationship Id="rId10" Type="http://schemas.openxmlformats.org/officeDocument/2006/relationships/slideLayout" Target="../slideLayouts/slideLayout5.xml"/><Relationship Id="rId1" Type="http://schemas.openxmlformats.org/officeDocument/2006/relationships/image" Target="../media/image1.jpeg"/></Relationships>
</file>

<file path=ppt/slides/_rels/slide20.xml.rels><?xml version="1.0" encoding="UTF-8" standalone="yes"?>
<Relationships xmlns="http://schemas.openxmlformats.org/package/2006/relationships"><Relationship Id="rId9" Type="http://schemas.openxmlformats.org/officeDocument/2006/relationships/image" Target="../media/image45.png"/><Relationship Id="rId8" Type="http://schemas.openxmlformats.org/officeDocument/2006/relationships/image" Target="../media/image8.jpeg"/><Relationship Id="rId7" Type="http://schemas.openxmlformats.org/officeDocument/2006/relationships/image" Target="../media/image7.jpeg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png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1" Type="http://schemas.openxmlformats.org/officeDocument/2006/relationships/notesSlide" Target="../notesSlides/notesSlide20.xml"/><Relationship Id="rId10" Type="http://schemas.openxmlformats.org/officeDocument/2006/relationships/slideLayout" Target="../slideLayouts/slideLayout5.xml"/><Relationship Id="rId1" Type="http://schemas.openxmlformats.org/officeDocument/2006/relationships/image" Target="../media/image1.jpeg"/></Relationships>
</file>

<file path=ppt/slides/_rels/slide21.xml.rels><?xml version="1.0" encoding="UTF-8" standalone="yes"?>
<Relationships xmlns="http://schemas.openxmlformats.org/package/2006/relationships"><Relationship Id="rId9" Type="http://schemas.openxmlformats.org/officeDocument/2006/relationships/image" Target="../media/image46.png"/><Relationship Id="rId8" Type="http://schemas.openxmlformats.org/officeDocument/2006/relationships/image" Target="../media/image8.jpeg"/><Relationship Id="rId7" Type="http://schemas.openxmlformats.org/officeDocument/2006/relationships/image" Target="../media/image7.jpeg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png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2" Type="http://schemas.openxmlformats.org/officeDocument/2006/relationships/notesSlide" Target="../notesSlides/notesSlide21.xml"/><Relationship Id="rId11" Type="http://schemas.openxmlformats.org/officeDocument/2006/relationships/slideLayout" Target="../slideLayouts/slideLayout5.xml"/><Relationship Id="rId10" Type="http://schemas.openxmlformats.org/officeDocument/2006/relationships/image" Target="../media/image47.png"/><Relationship Id="rId1" Type="http://schemas.openxmlformats.org/officeDocument/2006/relationships/image" Target="../media/image1.jpeg"/></Relationships>
</file>

<file path=ppt/slides/_rels/slide3.xml.rels><?xml version="1.0" encoding="UTF-8" standalone="yes"?>
<Relationships xmlns="http://schemas.openxmlformats.org/package/2006/relationships"><Relationship Id="rId9" Type="http://schemas.openxmlformats.org/officeDocument/2006/relationships/image" Target="../media/image17.png"/><Relationship Id="rId8" Type="http://schemas.openxmlformats.org/officeDocument/2006/relationships/image" Target="../media/image8.jpeg"/><Relationship Id="rId7" Type="http://schemas.openxmlformats.org/officeDocument/2006/relationships/image" Target="../media/image7.jpeg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png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1" Type="http://schemas.openxmlformats.org/officeDocument/2006/relationships/notesSlide" Target="../notesSlides/notesSlide3.xml"/><Relationship Id="rId10" Type="http://schemas.openxmlformats.org/officeDocument/2006/relationships/slideLayout" Target="../slideLayouts/slideLayout5.xml"/><Relationship Id="rId1" Type="http://schemas.openxmlformats.org/officeDocument/2006/relationships/image" Target="../media/image1.jpeg"/></Relationships>
</file>

<file path=ppt/slides/_rels/slide4.xml.rels><?xml version="1.0" encoding="UTF-8" standalone="yes"?>
<Relationships xmlns="http://schemas.openxmlformats.org/package/2006/relationships"><Relationship Id="rId9" Type="http://schemas.openxmlformats.org/officeDocument/2006/relationships/image" Target="../media/image18.png"/><Relationship Id="rId8" Type="http://schemas.openxmlformats.org/officeDocument/2006/relationships/image" Target="../media/image8.jpeg"/><Relationship Id="rId7" Type="http://schemas.openxmlformats.org/officeDocument/2006/relationships/image" Target="../media/image7.jpeg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png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5" Type="http://schemas.openxmlformats.org/officeDocument/2006/relationships/notesSlide" Target="../notesSlides/notesSlide4.xml"/><Relationship Id="rId14" Type="http://schemas.openxmlformats.org/officeDocument/2006/relationships/slideLayout" Target="../slideLayouts/slideLayout5.xml"/><Relationship Id="rId13" Type="http://schemas.openxmlformats.org/officeDocument/2006/relationships/image" Target="../media/image22.png"/><Relationship Id="rId12" Type="http://schemas.openxmlformats.org/officeDocument/2006/relationships/image" Target="../media/image21.png"/><Relationship Id="rId11" Type="http://schemas.openxmlformats.org/officeDocument/2006/relationships/image" Target="../media/image20.png"/><Relationship Id="rId10" Type="http://schemas.openxmlformats.org/officeDocument/2006/relationships/image" Target="../media/image19.png"/><Relationship Id="rId1" Type="http://schemas.openxmlformats.org/officeDocument/2006/relationships/image" Target="../media/image1.jpeg"/></Relationships>
</file>

<file path=ppt/slides/_rels/slide5.xml.rels><?xml version="1.0" encoding="UTF-8" standalone="yes"?>
<Relationships xmlns="http://schemas.openxmlformats.org/package/2006/relationships"><Relationship Id="rId9" Type="http://schemas.openxmlformats.org/officeDocument/2006/relationships/image" Target="../media/image23.png"/><Relationship Id="rId8" Type="http://schemas.openxmlformats.org/officeDocument/2006/relationships/image" Target="../media/image8.jpeg"/><Relationship Id="rId7" Type="http://schemas.openxmlformats.org/officeDocument/2006/relationships/image" Target="../media/image7.jpeg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png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4" Type="http://schemas.openxmlformats.org/officeDocument/2006/relationships/notesSlide" Target="../notesSlides/notesSlide5.xml"/><Relationship Id="rId13" Type="http://schemas.openxmlformats.org/officeDocument/2006/relationships/slideLayout" Target="../slideLayouts/slideLayout5.xml"/><Relationship Id="rId12" Type="http://schemas.openxmlformats.org/officeDocument/2006/relationships/image" Target="../media/image26.png"/><Relationship Id="rId11" Type="http://schemas.openxmlformats.org/officeDocument/2006/relationships/image" Target="../media/image25.png"/><Relationship Id="rId10" Type="http://schemas.openxmlformats.org/officeDocument/2006/relationships/image" Target="../media/image24.png"/><Relationship Id="rId1" Type="http://schemas.openxmlformats.org/officeDocument/2006/relationships/image" Target="../media/image1.jpeg"/></Relationships>
</file>

<file path=ppt/slides/_rels/slide6.xml.rels><?xml version="1.0" encoding="UTF-8" standalone="yes"?>
<Relationships xmlns="http://schemas.openxmlformats.org/package/2006/relationships"><Relationship Id="rId9" Type="http://schemas.openxmlformats.org/officeDocument/2006/relationships/image" Target="../media/image27.png"/><Relationship Id="rId8" Type="http://schemas.openxmlformats.org/officeDocument/2006/relationships/image" Target="../media/image8.jpeg"/><Relationship Id="rId7" Type="http://schemas.openxmlformats.org/officeDocument/2006/relationships/image" Target="../media/image7.jpeg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png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3" Type="http://schemas.openxmlformats.org/officeDocument/2006/relationships/notesSlide" Target="../notesSlides/notesSlide6.xml"/><Relationship Id="rId12" Type="http://schemas.openxmlformats.org/officeDocument/2006/relationships/slideLayout" Target="../slideLayouts/slideLayout5.xml"/><Relationship Id="rId11" Type="http://schemas.openxmlformats.org/officeDocument/2006/relationships/image" Target="../media/image29.png"/><Relationship Id="rId10" Type="http://schemas.openxmlformats.org/officeDocument/2006/relationships/image" Target="../media/image28.png"/><Relationship Id="rId1" Type="http://schemas.openxmlformats.org/officeDocument/2006/relationships/image" Target="../media/image1.jpeg"/></Relationships>
</file>

<file path=ppt/slides/_rels/slide7.xml.rels><?xml version="1.0" encoding="UTF-8" standalone="yes"?>
<Relationships xmlns="http://schemas.openxmlformats.org/package/2006/relationships"><Relationship Id="rId9" Type="http://schemas.openxmlformats.org/officeDocument/2006/relationships/image" Target="../media/image30.png"/><Relationship Id="rId8" Type="http://schemas.openxmlformats.org/officeDocument/2006/relationships/image" Target="../media/image8.jpeg"/><Relationship Id="rId7" Type="http://schemas.openxmlformats.org/officeDocument/2006/relationships/image" Target="../media/image7.jpeg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png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4" Type="http://schemas.openxmlformats.org/officeDocument/2006/relationships/notesSlide" Target="../notesSlides/notesSlide7.xml"/><Relationship Id="rId13" Type="http://schemas.openxmlformats.org/officeDocument/2006/relationships/slideLayout" Target="../slideLayouts/slideLayout5.xml"/><Relationship Id="rId12" Type="http://schemas.openxmlformats.org/officeDocument/2006/relationships/image" Target="../media/image29.png"/><Relationship Id="rId11" Type="http://schemas.openxmlformats.org/officeDocument/2006/relationships/image" Target="../media/image32.png"/><Relationship Id="rId10" Type="http://schemas.openxmlformats.org/officeDocument/2006/relationships/image" Target="../media/image31.png"/><Relationship Id="rId1" Type="http://schemas.openxmlformats.org/officeDocument/2006/relationships/image" Target="../media/image1.jpeg"/></Relationships>
</file>

<file path=ppt/slides/_rels/slide8.xml.rels><?xml version="1.0" encoding="UTF-8" standalone="yes"?>
<Relationships xmlns="http://schemas.openxmlformats.org/package/2006/relationships"><Relationship Id="rId9" Type="http://schemas.openxmlformats.org/officeDocument/2006/relationships/image" Target="../media/image33.png"/><Relationship Id="rId8" Type="http://schemas.openxmlformats.org/officeDocument/2006/relationships/image" Target="../media/image8.jpeg"/><Relationship Id="rId7" Type="http://schemas.openxmlformats.org/officeDocument/2006/relationships/image" Target="../media/image7.jpeg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png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1" Type="http://schemas.openxmlformats.org/officeDocument/2006/relationships/notesSlide" Target="../notesSlides/notesSlide8.xml"/><Relationship Id="rId10" Type="http://schemas.openxmlformats.org/officeDocument/2006/relationships/slideLayout" Target="../slideLayouts/slideLayout5.xml"/><Relationship Id="rId1" Type="http://schemas.openxmlformats.org/officeDocument/2006/relationships/image" Target="../media/image1.jpeg"/></Relationships>
</file>

<file path=ppt/slides/_rels/slide9.xml.rels><?xml version="1.0" encoding="UTF-8" standalone="yes"?>
<Relationships xmlns="http://schemas.openxmlformats.org/package/2006/relationships"><Relationship Id="rId9" Type="http://schemas.openxmlformats.org/officeDocument/2006/relationships/image" Target="../media/image34.png"/><Relationship Id="rId8" Type="http://schemas.openxmlformats.org/officeDocument/2006/relationships/image" Target="../media/image8.jpeg"/><Relationship Id="rId7" Type="http://schemas.openxmlformats.org/officeDocument/2006/relationships/image" Target="../media/image7.jpeg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png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1" Type="http://schemas.openxmlformats.org/officeDocument/2006/relationships/notesSlide" Target="../notesSlides/notesSlide9.xml"/><Relationship Id="rId10" Type="http://schemas.openxmlformats.org/officeDocument/2006/relationships/slideLayout" Target="../slideLayouts/slideLayout5.xml"/><Relationship Id="rId1" Type="http://schemas.openxmlformats.org/officeDocument/2006/relationships/image" Target="../media/image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57148" y="48383"/>
            <a:ext cx="11349990" cy="509905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R="582295" algn="r">
              <a:lnSpc>
                <a:spcPts val="880"/>
              </a:lnSpc>
              <a:spcBef>
                <a:spcPts val="80"/>
              </a:spcBef>
            </a:pPr>
            <a:r>
              <a:rPr sz="1200" b="1" spc="3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</a:t>
            </a:r>
            <a:r>
              <a:rPr sz="12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180"/>
              </a:lnSpc>
              <a:tabLst>
                <a:tab pos="10379710" algn="l"/>
              </a:tabLst>
            </a:pPr>
            <a:r>
              <a:rPr sz="1500" spc="-2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h</a:t>
            </a:r>
            <a:r>
              <a:rPr sz="1500" spc="-24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11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3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-2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2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r</a:t>
            </a:r>
            <a:r>
              <a:rPr sz="1500" spc="-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s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y</a:t>
            </a:r>
            <a:r>
              <a:rPr sz="15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	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16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3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359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hn</a:t>
            </a:r>
            <a:r>
              <a:rPr sz="1500" spc="-150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7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8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f</a:t>
            </a:r>
            <a:endParaRPr sz="1500" baseline="-28000">
              <a:latin typeface="Trebuchet MS" panose="020B0603020202020204"/>
              <a:cs typeface="Trebuchet MS" panose="020B0603020202020204"/>
            </a:endParaRPr>
          </a:p>
          <a:p>
            <a:pPr>
              <a:lnSpc>
                <a:spcPts val="1740"/>
              </a:lnSpc>
              <a:tabLst>
                <a:tab pos="10379710" algn="l"/>
              </a:tabLst>
            </a:pPr>
            <a:r>
              <a:rPr sz="2250" spc="-247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2250" spc="-38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50" spc="-29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4" name="object 4"/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11756136" y="0"/>
              <a:ext cx="374903" cy="504444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7" name="object 7"/>
          <p:cNvGrpSpPr/>
          <p:nvPr/>
        </p:nvGrpSpPr>
        <p:grpSpPr>
          <a:xfrm>
            <a:off x="0" y="0"/>
            <a:ext cx="12192000" cy="974090"/>
            <a:chOff x="0" y="0"/>
            <a:chExt cx="12192000" cy="974090"/>
          </a:xfrm>
        </p:grpSpPr>
        <p:sp>
          <p:nvSpPr>
            <p:cNvPr id="8" name="object 8"/>
            <p:cNvSpPr/>
            <p:nvPr/>
          </p:nvSpPr>
          <p:spPr>
            <a:xfrm>
              <a:off x="0" y="0"/>
              <a:ext cx="12191999" cy="973836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/>
            <p:cNvSpPr/>
            <p:nvPr/>
          </p:nvSpPr>
          <p:spPr>
            <a:xfrm>
              <a:off x="11503152" y="128015"/>
              <a:ext cx="571500" cy="720852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0" name="object 10"/>
            <p:cNvSpPr/>
            <p:nvPr/>
          </p:nvSpPr>
          <p:spPr>
            <a:xfrm>
              <a:off x="778763" y="690372"/>
              <a:ext cx="2924556" cy="240791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1" name="object 11"/>
          <p:cNvSpPr txBox="1"/>
          <p:nvPr/>
        </p:nvSpPr>
        <p:spPr>
          <a:xfrm>
            <a:off x="1006754" y="681780"/>
            <a:ext cx="2402840" cy="2438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905"/>
              </a:lnSpc>
            </a:pPr>
            <a:r>
              <a:rPr sz="1600" spc="-19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Chongqing</a:t>
            </a:r>
            <a:r>
              <a:rPr sz="1600" spc="-35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University</a:t>
            </a:r>
            <a:r>
              <a:rPr sz="1600" spc="-35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1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1600" spc="-2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</a:t>
            </a:r>
            <a:endParaRPr sz="1600">
              <a:latin typeface="Trebuchet MS" panose="020B0603020202020204"/>
              <a:cs typeface="Trebuchet MS" panose="020B0603020202020204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882396" y="100584"/>
            <a:ext cx="3038855" cy="850392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 txBox="1"/>
          <p:nvPr/>
        </p:nvSpPr>
        <p:spPr>
          <a:xfrm>
            <a:off x="1095755" y="128709"/>
            <a:ext cx="11008360" cy="77406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>
              <a:lnSpc>
                <a:spcPts val="1945"/>
              </a:lnSpc>
              <a:spcBef>
                <a:spcPts val="115"/>
              </a:spcBef>
              <a:tabLst>
                <a:tab pos="9258300" algn="l"/>
              </a:tabLst>
            </a:pPr>
            <a:r>
              <a:rPr sz="2200" spc="-2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Chongqing</a:t>
            </a:r>
            <a:r>
              <a:rPr sz="2200" spc="-509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University	</a:t>
            </a:r>
            <a:r>
              <a:rPr sz="2250" b="1" spc="82" baseline="2600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2250" baseline="260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905"/>
              </a:lnSpc>
              <a:tabLst>
                <a:tab pos="9258300" algn="l"/>
              </a:tabLst>
            </a:pPr>
            <a:r>
              <a:rPr sz="3300" spc="-352" baseline="-35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3300" spc="-532" baseline="-35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3300" spc="-427" baseline="-35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800" spc="-21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</a:t>
            </a:r>
            <a:r>
              <a:rPr sz="1800" spc="-49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800" spc="-2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Techniqueof</a:t>
            </a:r>
            <a:endParaRPr sz="1800">
              <a:latin typeface="Trebuchet MS" panose="020B0603020202020204"/>
              <a:cs typeface="Trebuchet MS" panose="020B0603020202020204"/>
            </a:endParaRPr>
          </a:p>
          <a:p>
            <a:pPr marR="63500" algn="r">
              <a:lnSpc>
                <a:spcPts val="2120"/>
              </a:lnSpc>
            </a:pPr>
            <a:r>
              <a:rPr sz="1800" spc="-18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800" spc="7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800" spc="-19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8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14" name="object 14"/>
          <p:cNvGrpSpPr/>
          <p:nvPr/>
        </p:nvGrpSpPr>
        <p:grpSpPr>
          <a:xfrm>
            <a:off x="0" y="0"/>
            <a:ext cx="12191999" cy="973836"/>
            <a:chOff x="0" y="0"/>
            <a:chExt cx="12191999" cy="973836"/>
          </a:xfrm>
        </p:grpSpPr>
        <p:sp>
          <p:nvSpPr>
            <p:cNvPr id="15" name="object 15"/>
            <p:cNvSpPr/>
            <p:nvPr/>
          </p:nvSpPr>
          <p:spPr>
            <a:xfrm>
              <a:off x="0" y="0"/>
              <a:ext cx="12191999" cy="973836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6" name="object 16"/>
            <p:cNvSpPr/>
            <p:nvPr/>
          </p:nvSpPr>
          <p:spPr>
            <a:xfrm>
              <a:off x="11503152" y="128015"/>
              <a:ext cx="571500" cy="719327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7" name="object 17"/>
            <p:cNvSpPr/>
            <p:nvPr/>
          </p:nvSpPr>
          <p:spPr>
            <a:xfrm>
              <a:off x="778763" y="690372"/>
              <a:ext cx="2924556" cy="239267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sp>
        <p:nvSpPr>
          <p:cNvPr id="18" name="object 18"/>
          <p:cNvSpPr txBox="1"/>
          <p:nvPr/>
        </p:nvSpPr>
        <p:spPr>
          <a:xfrm>
            <a:off x="1006754" y="680891"/>
            <a:ext cx="2402840" cy="2438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905"/>
              </a:lnSpc>
            </a:pPr>
            <a:r>
              <a:rPr lang="en-US" sz="1600" spc="-19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Chongqing</a:t>
            </a:r>
            <a:r>
              <a:rPr lang="zh-CN" altLang="en-US" sz="1600" spc="-35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sz="16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University</a:t>
            </a:r>
            <a:r>
              <a:rPr lang="zh-CN" altLang="en-US" sz="1600" spc="-35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sz="1600" spc="-1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lang="zh-CN" altLang="en-US" sz="1600" spc="-2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sz="16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</a:t>
            </a:r>
            <a:endParaRPr sz="1600" dirty="0">
              <a:latin typeface="Trebuchet MS" panose="020B0603020202020204"/>
              <a:cs typeface="Trebuchet MS" panose="020B0603020202020204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883919" y="73152"/>
            <a:ext cx="3403091" cy="89916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0" name="object 20"/>
          <p:cNvSpPr txBox="1"/>
          <p:nvPr/>
        </p:nvSpPr>
        <p:spPr>
          <a:xfrm>
            <a:off x="1083053" y="107137"/>
            <a:ext cx="3277413" cy="689291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Chongqing</a:t>
            </a:r>
            <a:r>
              <a:rPr lang="zh-CN" altLang="en-US" sz="2200" dirty="0">
                <a:solidFill>
                  <a:srgbClr val="FFFFFF"/>
                </a:solidFill>
                <a:latin typeface="Trebuchet MS" panose="020B0603020202020204"/>
              </a:rPr>
              <a:t> </a:t>
            </a: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University</a:t>
            </a:r>
            <a:r>
              <a:rPr lang="zh-CN" altLang="en-US" sz="2200" dirty="0">
                <a:solidFill>
                  <a:srgbClr val="FFFFFF"/>
                </a:solidFill>
                <a:latin typeface="Trebuchet MS" panose="020B0603020202020204"/>
              </a:rPr>
              <a:t> </a:t>
            </a: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of</a:t>
            </a:r>
            <a:endParaRPr lang="en-US" sz="2200" dirty="0">
              <a:solidFill>
                <a:srgbClr val="FFFFFF"/>
              </a:solidFill>
              <a:latin typeface="Trebuchet MS" panose="020B0603020202020204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Technology</a:t>
            </a:r>
            <a:endParaRPr lang="zh-CN" altLang="en-US" sz="2200" dirty="0">
              <a:solidFill>
                <a:srgbClr val="FFFFFF"/>
              </a:solidFill>
              <a:latin typeface="Trebuchet MS" panose="020B0603020202020204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9067801" y="11281"/>
            <a:ext cx="2761792" cy="823942"/>
          </a:xfrm>
          <a:prstGeom prst="rect">
            <a:avLst/>
          </a:prstGeom>
        </p:spPr>
        <p:txBody>
          <a:bodyPr vert="horz" wrap="square" lIns="0" tIns="26034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205"/>
              </a:spcBef>
            </a:pPr>
            <a:r>
              <a:rPr sz="15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1500" dirty="0">
              <a:latin typeface="Arial" panose="020B0604020202020204"/>
              <a:cs typeface="Arial" panose="020B0604020202020204"/>
            </a:endParaRPr>
          </a:p>
          <a:p>
            <a:pPr marL="12700" marR="5080" algn="ctr">
              <a:lnSpc>
                <a:spcPct val="100000"/>
              </a:lnSpc>
              <a:spcBef>
                <a:spcPts val="125"/>
              </a:spcBef>
            </a:pPr>
            <a:r>
              <a:rPr sz="18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</a:t>
            </a:r>
            <a:r>
              <a:rPr lang="en-US" sz="18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altLang="zh-CN" dirty="0">
                <a:solidFill>
                  <a:srgbClr val="D9D9D9"/>
                </a:solidFill>
                <a:latin typeface="Trebuchet MS" panose="020B0603020202020204"/>
              </a:rPr>
              <a:t>Technique of</a:t>
            </a:r>
            <a:r>
              <a:rPr sz="1800" spc="-5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dirty="0">
                <a:solidFill>
                  <a:srgbClr val="D9D9D9"/>
                </a:solidFill>
                <a:latin typeface="Trebuchet MS" panose="020B0603020202020204"/>
              </a:rPr>
              <a:t>Artificial Intelligence</a:t>
            </a:r>
            <a:endParaRPr dirty="0">
              <a:solidFill>
                <a:srgbClr val="D9D9D9"/>
              </a:solidFill>
              <a:latin typeface="Trebuchet MS" panose="020B0603020202020204"/>
            </a:endParaRPr>
          </a:p>
        </p:txBody>
      </p:sp>
      <p:grpSp>
        <p:nvGrpSpPr>
          <p:cNvPr id="22" name="object 22"/>
          <p:cNvGrpSpPr/>
          <p:nvPr/>
        </p:nvGrpSpPr>
        <p:grpSpPr>
          <a:xfrm>
            <a:off x="-217" y="976882"/>
            <a:ext cx="12192216" cy="4490085"/>
            <a:chOff x="-89" y="986027"/>
            <a:chExt cx="12192216" cy="4490085"/>
          </a:xfrm>
        </p:grpSpPr>
        <p:sp>
          <p:nvSpPr>
            <p:cNvPr id="23" name="object 23"/>
            <p:cNvSpPr/>
            <p:nvPr/>
          </p:nvSpPr>
          <p:spPr>
            <a:xfrm>
              <a:off x="0" y="986027"/>
              <a:ext cx="12192000" cy="4490085"/>
            </a:xfrm>
            <a:custGeom>
              <a:avLst/>
              <a:gdLst/>
              <a:ahLst/>
              <a:cxnLst/>
              <a:rect l="l" t="t" r="r" b="b"/>
              <a:pathLst>
                <a:path w="12192000" h="4490085">
                  <a:moveTo>
                    <a:pt x="12192000" y="0"/>
                  </a:moveTo>
                  <a:lnTo>
                    <a:pt x="0" y="0"/>
                  </a:lnTo>
                  <a:lnTo>
                    <a:pt x="0" y="4489704"/>
                  </a:lnTo>
                  <a:lnTo>
                    <a:pt x="12192000" y="4489704"/>
                  </a:lnTo>
                  <a:lnTo>
                    <a:pt x="12192000" y="0"/>
                  </a:lnTo>
                  <a:close/>
                </a:path>
              </a:pathLst>
            </a:custGeom>
            <a:solidFill>
              <a:srgbClr val="F1F1F1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4" name="object 24"/>
            <p:cNvSpPr/>
            <p:nvPr/>
          </p:nvSpPr>
          <p:spPr>
            <a:xfrm>
              <a:off x="-89" y="1187195"/>
              <a:ext cx="12192216" cy="104775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31" name="object 31"/>
          <p:cNvSpPr/>
          <p:nvPr/>
        </p:nvSpPr>
        <p:spPr>
          <a:xfrm>
            <a:off x="10754868" y="5894831"/>
            <a:ext cx="1437131" cy="963165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2" name="object 32"/>
          <p:cNvSpPr txBox="1"/>
          <p:nvPr/>
        </p:nvSpPr>
        <p:spPr>
          <a:xfrm>
            <a:off x="11168888" y="6501790"/>
            <a:ext cx="10604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40" dirty="0">
                <a:solidFill>
                  <a:srgbClr val="888888"/>
                </a:solidFill>
                <a:latin typeface="Arial" panose="020B0604020202020204"/>
                <a:cs typeface="Arial" panose="020B0604020202020204"/>
              </a:rPr>
              <a:t>1</a:t>
            </a:r>
            <a:endParaRPr sz="1200">
              <a:latin typeface="Arial" panose="020B0604020202020204"/>
              <a:cs typeface="Arial" panose="020B0604020202020204"/>
            </a:endParaRPr>
          </a:p>
        </p:txBody>
      </p:sp>
      <p:sp>
        <p:nvSpPr>
          <p:cNvPr id="33" name="object 33"/>
          <p:cNvSpPr/>
          <p:nvPr/>
        </p:nvSpPr>
        <p:spPr>
          <a:xfrm>
            <a:off x="495300" y="5871971"/>
            <a:ext cx="827532" cy="829056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4" name="object 34"/>
          <p:cNvSpPr/>
          <p:nvPr/>
        </p:nvSpPr>
        <p:spPr>
          <a:xfrm>
            <a:off x="1580388" y="5882640"/>
            <a:ext cx="821436" cy="812291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5" name="object 35"/>
          <p:cNvSpPr/>
          <p:nvPr/>
        </p:nvSpPr>
        <p:spPr>
          <a:xfrm>
            <a:off x="2703576" y="6024371"/>
            <a:ext cx="1260348" cy="681228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6" name="object 36"/>
          <p:cNvSpPr/>
          <p:nvPr/>
        </p:nvSpPr>
        <p:spPr>
          <a:xfrm>
            <a:off x="4287011" y="5926834"/>
            <a:ext cx="836676" cy="827530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7" name="object 37"/>
          <p:cNvSpPr txBox="1"/>
          <p:nvPr/>
        </p:nvSpPr>
        <p:spPr>
          <a:xfrm>
            <a:off x="7467345" y="6019698"/>
            <a:ext cx="4005707" cy="3821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-5" dirty="0">
                <a:solidFill>
                  <a:srgbClr val="1F4E79"/>
                </a:solidFill>
                <a:latin typeface="Times New Roman" panose="02020603050405020304"/>
                <a:cs typeface="Times New Roman" panose="02020603050405020304"/>
              </a:rPr>
              <a:t>Reported </a:t>
            </a:r>
            <a:r>
              <a:rPr sz="2400" b="1" dirty="0">
                <a:solidFill>
                  <a:srgbClr val="1F4E79"/>
                </a:solidFill>
                <a:latin typeface="Times New Roman" panose="02020603050405020304"/>
                <a:cs typeface="Times New Roman" panose="02020603050405020304"/>
              </a:rPr>
              <a:t>by </a:t>
            </a:r>
            <a:r>
              <a:rPr lang="en-US" altLang="zh-CN" sz="2400" b="1" spc="-25" dirty="0" err="1">
                <a:solidFill>
                  <a:srgbClr val="1F4E79"/>
                </a:solidFill>
                <a:latin typeface="Times New Roman" panose="02020603050405020304"/>
                <a:cs typeface="Times New Roman" panose="02020603050405020304"/>
              </a:rPr>
              <a:t>YaoYao</a:t>
            </a:r>
            <a:r>
              <a:rPr lang="en-US" altLang="zh-CN" sz="2400" b="1" spc="-25" dirty="0">
                <a:solidFill>
                  <a:srgbClr val="1F4E79"/>
                </a:solidFill>
                <a:latin typeface="Times New Roman" panose="02020603050405020304"/>
                <a:cs typeface="Times New Roman" panose="02020603050405020304"/>
              </a:rPr>
              <a:t> Zhang</a:t>
            </a:r>
            <a:endParaRPr sz="2400" dirty="0">
              <a:latin typeface="Times New Roman" panose="02020603050405020304"/>
              <a:cs typeface="Times New Roman" panose="02020603050405020304"/>
            </a:endParaRPr>
          </a:p>
        </p:txBody>
      </p:sp>
      <p:sp>
        <p:nvSpPr>
          <p:cNvPr id="38" name="object 38"/>
          <p:cNvSpPr txBox="1"/>
          <p:nvPr/>
        </p:nvSpPr>
        <p:spPr>
          <a:xfrm>
            <a:off x="-145415" y="1460500"/>
            <a:ext cx="12388215" cy="44259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89685" marR="5080" indent="-1277620" algn="ctr">
              <a:lnSpc>
                <a:spcPct val="100000"/>
              </a:lnSpc>
              <a:spcBef>
                <a:spcPts val="95"/>
              </a:spcBef>
            </a:pPr>
            <a:r>
              <a:rPr lang="en-US" altLang="zh-CN" sz="2800" b="1" spc="-5" dirty="0">
                <a:solidFill>
                  <a:srgbClr val="1F4E79"/>
                </a:solidFill>
                <a:latin typeface="Times New Roman" panose="02020603050405020304"/>
                <a:cs typeface="Times New Roman" panose="02020603050405020304"/>
              </a:rPr>
              <a:t>Language-Guided Graph Representation Learning for Video Summarization</a:t>
            </a:r>
            <a:endParaRPr lang="en-US" altLang="zh-CN" sz="2800" b="1" spc="-5" dirty="0">
              <a:solidFill>
                <a:srgbClr val="1F4E79"/>
              </a:solidFill>
              <a:latin typeface="Times New Roman" panose="02020603050405020304"/>
              <a:cs typeface="Times New Roman" panose="02020603050405020304"/>
            </a:endParaRPr>
          </a:p>
        </p:txBody>
      </p:sp>
      <p:sp>
        <p:nvSpPr>
          <p:cNvPr id="39" name="object 39"/>
          <p:cNvSpPr txBox="1"/>
          <p:nvPr/>
        </p:nvSpPr>
        <p:spPr>
          <a:xfrm>
            <a:off x="9601200" y="5562600"/>
            <a:ext cx="2332990" cy="25781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b="1" spc="150" dirty="0">
                <a:solidFill>
                  <a:srgbClr val="1F4E79"/>
                </a:solidFill>
                <a:latin typeface="Noto Sans Mono CJK HK"/>
                <a:cs typeface="Noto Sans Mono CJK HK"/>
              </a:rPr>
              <a:t>—— </a:t>
            </a:r>
            <a:r>
              <a:rPr lang="en-US" sz="1600" b="1" spc="150" dirty="0">
                <a:solidFill>
                  <a:srgbClr val="1F4E79"/>
                </a:solidFill>
                <a:latin typeface="Noto Sans Mono CJK HK"/>
                <a:cs typeface="Noto Sans Mono CJK HK"/>
              </a:rPr>
              <a:t>TPAMI</a:t>
            </a:r>
            <a:r>
              <a:rPr lang="en-US" sz="1600" b="1" spc="5" dirty="0">
                <a:solidFill>
                  <a:srgbClr val="1F4E79"/>
                </a:solidFill>
                <a:latin typeface="Noto Sans Mono CJK HK"/>
                <a:sym typeface="+mn-ea"/>
              </a:rPr>
              <a:t>’</a:t>
            </a:r>
            <a:r>
              <a:rPr sz="1600" b="1" spc="5" dirty="0">
                <a:solidFill>
                  <a:srgbClr val="1F4E79"/>
                </a:solidFill>
                <a:latin typeface="Noto Sans Mono CJK HK"/>
                <a:sym typeface="+mn-ea"/>
              </a:rPr>
              <a:t>202</a:t>
            </a:r>
            <a:r>
              <a:rPr lang="en-US" sz="1600" b="1" spc="5" dirty="0">
                <a:solidFill>
                  <a:srgbClr val="1F4E79"/>
                </a:solidFill>
                <a:latin typeface="Noto Sans Mono CJK HK"/>
                <a:sym typeface="+mn-ea"/>
              </a:rPr>
              <a:t>5</a:t>
            </a:r>
            <a:endParaRPr lang="en-US" sz="1600" b="1" spc="5" dirty="0">
              <a:solidFill>
                <a:srgbClr val="1F4E79"/>
              </a:solidFill>
              <a:latin typeface="Noto Sans Mono CJK HK"/>
              <a:sym typeface="+mn-ea"/>
            </a:endParaRPr>
          </a:p>
        </p:txBody>
      </p:sp>
      <p:sp>
        <p:nvSpPr>
          <p:cNvPr id="40" name="object 40"/>
          <p:cNvSpPr txBox="1"/>
          <p:nvPr/>
        </p:nvSpPr>
        <p:spPr>
          <a:xfrm>
            <a:off x="2924745" y="5193368"/>
            <a:ext cx="6347333" cy="25781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R="28575" algn="ctr">
              <a:lnSpc>
                <a:spcPct val="100000"/>
              </a:lnSpc>
              <a:spcBef>
                <a:spcPts val="95"/>
              </a:spcBef>
            </a:pPr>
            <a:r>
              <a:rPr sz="1600" spc="-40" dirty="0">
                <a:latin typeface="Arial" panose="020B0604020202020204"/>
                <a:cs typeface="Arial" panose="020B0604020202020204"/>
              </a:rPr>
              <a:t>Code</a:t>
            </a:r>
            <a:r>
              <a:rPr lang="en-US" sz="1600" spc="-40" dirty="0">
                <a:latin typeface="Arial" panose="020B0604020202020204"/>
                <a:cs typeface="Arial" panose="020B0604020202020204"/>
              </a:rPr>
              <a:t> </a:t>
            </a:r>
            <a:r>
              <a:rPr sz="1600" spc="-40" dirty="0">
                <a:latin typeface="Arial" panose="020B0604020202020204"/>
                <a:cs typeface="Arial" panose="020B0604020202020204"/>
              </a:rPr>
              <a:t>:</a:t>
            </a:r>
            <a:r>
              <a:rPr lang="en-US" sz="1600" spc="-40" dirty="0">
                <a:latin typeface="Arial" panose="020B0604020202020204"/>
                <a:cs typeface="Arial" panose="020B0604020202020204"/>
              </a:rPr>
              <a:t>   </a:t>
            </a:r>
            <a:r>
              <a:rPr lang="en-US" altLang="zh-CN" sz="1600" spc="-40" dirty="0">
                <a:latin typeface="Arial" panose="020B0604020202020204"/>
                <a:cs typeface="Arial" panose="020B0604020202020204"/>
              </a:rPr>
              <a:t>https://github.com/liwrui/LGRLN.</a:t>
            </a:r>
            <a:endParaRPr lang="en-US" altLang="zh-CN" sz="1600" spc="-40" dirty="0">
              <a:latin typeface="Arial" panose="020B0604020202020204"/>
              <a:cs typeface="Arial" panose="020B0604020202020204"/>
            </a:endParaRPr>
          </a:p>
        </p:txBody>
      </p:sp>
      <p:sp>
        <p:nvSpPr>
          <p:cNvPr id="27" name="文本框 27"/>
          <p:cNvSpPr txBox="1"/>
          <p:nvPr/>
        </p:nvSpPr>
        <p:spPr>
          <a:xfrm>
            <a:off x="4876800" y="5567255"/>
            <a:ext cx="2682875" cy="368300"/>
          </a:xfrm>
          <a:prstGeom prst="rect">
            <a:avLst/>
          </a:prstGeom>
          <a:noFill/>
        </p:spPr>
        <p:txBody>
          <a:bodyPr wrap="none">
            <a:spAutoFit/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  <a:cs typeface="+mn-cs"/>
              </a:defRPr>
            </a:lvl9pPr>
          </a:lstStyle>
          <a:p>
            <a:pPr>
              <a:defRPr/>
            </a:pPr>
            <a:r>
              <a:rPr lang="en-US" altLang="zh-CN" sz="1600" b="1" dirty="0">
                <a:solidFill>
                  <a:schemeClr val="bg1">
                    <a:lumMod val="65000"/>
                  </a:schemeClr>
                </a:solidFill>
                <a:latin typeface="黑体" panose="02010609060101010101" charset="-122"/>
                <a:ea typeface="黑体" panose="02010609060101010101" charset="-122"/>
              </a:rPr>
              <a:t>2025.12.24. •  ChongQing</a:t>
            </a:r>
            <a:r>
              <a:rPr lang="en-US" altLang="zh-CN" dirty="0"/>
              <a:t> </a:t>
            </a:r>
            <a:endParaRPr lang="en-US" altLang="zh-CN" dirty="0"/>
          </a:p>
        </p:txBody>
      </p:sp>
      <p:pic>
        <p:nvPicPr>
          <p:cNvPr id="26" name="图片 25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666875" y="2886075"/>
            <a:ext cx="8858250" cy="108585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57148" y="48383"/>
            <a:ext cx="11349990" cy="509905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R="582295" algn="r">
              <a:lnSpc>
                <a:spcPts val="880"/>
              </a:lnSpc>
              <a:spcBef>
                <a:spcPts val="80"/>
              </a:spcBef>
            </a:pPr>
            <a:r>
              <a:rPr sz="1200" b="1" spc="3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</a:t>
            </a:r>
            <a:r>
              <a:rPr sz="12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180"/>
              </a:lnSpc>
              <a:tabLst>
                <a:tab pos="10379710" algn="l"/>
              </a:tabLst>
            </a:pPr>
            <a:r>
              <a:rPr sz="1500" spc="-2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h</a:t>
            </a:r>
            <a:r>
              <a:rPr sz="1500" spc="-24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11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3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-2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2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r</a:t>
            </a:r>
            <a:r>
              <a:rPr sz="1500" spc="-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s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y</a:t>
            </a:r>
            <a:r>
              <a:rPr sz="15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	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16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3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359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hn</a:t>
            </a:r>
            <a:r>
              <a:rPr sz="1500" spc="-150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7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8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f</a:t>
            </a:r>
            <a:endParaRPr sz="1500" baseline="-28000">
              <a:latin typeface="Trebuchet MS" panose="020B0603020202020204"/>
              <a:cs typeface="Trebuchet MS" panose="020B0603020202020204"/>
            </a:endParaRPr>
          </a:p>
          <a:p>
            <a:pPr>
              <a:lnSpc>
                <a:spcPts val="1740"/>
              </a:lnSpc>
              <a:tabLst>
                <a:tab pos="10379710" algn="l"/>
              </a:tabLst>
            </a:pPr>
            <a:r>
              <a:rPr sz="2250" spc="-247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2250" spc="-38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50" spc="-29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4" name="object 4"/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11756136" y="0"/>
              <a:ext cx="374903" cy="504444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7" name="object 7"/>
          <p:cNvGrpSpPr/>
          <p:nvPr/>
        </p:nvGrpSpPr>
        <p:grpSpPr>
          <a:xfrm>
            <a:off x="0" y="0"/>
            <a:ext cx="12192000" cy="974090"/>
            <a:chOff x="0" y="0"/>
            <a:chExt cx="12192000" cy="974090"/>
          </a:xfrm>
        </p:grpSpPr>
        <p:sp>
          <p:nvSpPr>
            <p:cNvPr id="8" name="object 8"/>
            <p:cNvSpPr/>
            <p:nvPr/>
          </p:nvSpPr>
          <p:spPr>
            <a:xfrm>
              <a:off x="0" y="0"/>
              <a:ext cx="12191999" cy="973836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/>
            <p:cNvSpPr/>
            <p:nvPr/>
          </p:nvSpPr>
          <p:spPr>
            <a:xfrm>
              <a:off x="11503152" y="128015"/>
              <a:ext cx="571500" cy="720852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0" name="object 10"/>
            <p:cNvSpPr/>
            <p:nvPr/>
          </p:nvSpPr>
          <p:spPr>
            <a:xfrm>
              <a:off x="778763" y="690372"/>
              <a:ext cx="2924556" cy="240791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1" name="object 11"/>
          <p:cNvSpPr txBox="1"/>
          <p:nvPr/>
        </p:nvSpPr>
        <p:spPr>
          <a:xfrm>
            <a:off x="1006754" y="681780"/>
            <a:ext cx="2402840" cy="2438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905"/>
              </a:lnSpc>
            </a:pPr>
            <a:r>
              <a:rPr sz="1600" spc="-19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Chongqing</a:t>
            </a:r>
            <a:r>
              <a:rPr sz="1600" spc="-35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University</a:t>
            </a:r>
            <a:r>
              <a:rPr sz="1600" spc="-35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1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1600" spc="-2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</a:t>
            </a:r>
            <a:endParaRPr sz="1600">
              <a:latin typeface="Trebuchet MS" panose="020B0603020202020204"/>
              <a:cs typeface="Trebuchet MS" panose="020B0603020202020204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882396" y="100584"/>
            <a:ext cx="3038855" cy="850392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 txBox="1"/>
          <p:nvPr/>
        </p:nvSpPr>
        <p:spPr>
          <a:xfrm>
            <a:off x="1095755" y="128709"/>
            <a:ext cx="11008360" cy="77406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>
              <a:lnSpc>
                <a:spcPts val="1945"/>
              </a:lnSpc>
              <a:spcBef>
                <a:spcPts val="115"/>
              </a:spcBef>
              <a:tabLst>
                <a:tab pos="9258300" algn="l"/>
              </a:tabLst>
            </a:pPr>
            <a:r>
              <a:rPr sz="2200" spc="-2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Chongqing</a:t>
            </a:r>
            <a:r>
              <a:rPr sz="2200" spc="-509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University	</a:t>
            </a:r>
            <a:r>
              <a:rPr sz="2250" b="1" spc="82" baseline="2600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2250" baseline="260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905"/>
              </a:lnSpc>
              <a:tabLst>
                <a:tab pos="9258300" algn="l"/>
              </a:tabLst>
            </a:pPr>
            <a:r>
              <a:rPr sz="3300" spc="-352" baseline="-35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3300" spc="-532" baseline="-35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3300" spc="-427" baseline="-35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800" spc="-21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</a:t>
            </a:r>
            <a:r>
              <a:rPr sz="1800" spc="-49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800" spc="-2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Techniqueof</a:t>
            </a:r>
            <a:endParaRPr sz="1800">
              <a:latin typeface="Trebuchet MS" panose="020B0603020202020204"/>
              <a:cs typeface="Trebuchet MS" panose="020B0603020202020204"/>
            </a:endParaRPr>
          </a:p>
          <a:p>
            <a:pPr marR="63500" algn="r">
              <a:lnSpc>
                <a:spcPts val="2120"/>
              </a:lnSpc>
            </a:pPr>
            <a:r>
              <a:rPr sz="1800" spc="-18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800" spc="7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800" spc="-19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8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14" name="object 14"/>
          <p:cNvGrpSpPr/>
          <p:nvPr/>
        </p:nvGrpSpPr>
        <p:grpSpPr>
          <a:xfrm>
            <a:off x="0" y="0"/>
            <a:ext cx="12191999" cy="973836"/>
            <a:chOff x="0" y="0"/>
            <a:chExt cx="12191999" cy="973836"/>
          </a:xfrm>
        </p:grpSpPr>
        <p:sp>
          <p:nvSpPr>
            <p:cNvPr id="15" name="object 15"/>
            <p:cNvSpPr/>
            <p:nvPr/>
          </p:nvSpPr>
          <p:spPr>
            <a:xfrm>
              <a:off x="0" y="0"/>
              <a:ext cx="12191999" cy="973836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6" name="object 16"/>
            <p:cNvSpPr/>
            <p:nvPr/>
          </p:nvSpPr>
          <p:spPr>
            <a:xfrm>
              <a:off x="11503152" y="128015"/>
              <a:ext cx="571500" cy="719327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7" name="object 17"/>
            <p:cNvSpPr/>
            <p:nvPr/>
          </p:nvSpPr>
          <p:spPr>
            <a:xfrm>
              <a:off x="778763" y="690372"/>
              <a:ext cx="2924556" cy="239267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sp>
        <p:nvSpPr>
          <p:cNvPr id="18" name="object 18"/>
          <p:cNvSpPr txBox="1"/>
          <p:nvPr/>
        </p:nvSpPr>
        <p:spPr>
          <a:xfrm>
            <a:off x="1006754" y="680891"/>
            <a:ext cx="2402840" cy="2438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905"/>
              </a:lnSpc>
            </a:pPr>
            <a:r>
              <a:rPr lang="en-US" sz="1600" spc="-19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Chongqing</a:t>
            </a:r>
            <a:r>
              <a:rPr lang="zh-CN" altLang="en-US" sz="1600" spc="-35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sz="16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University</a:t>
            </a:r>
            <a:r>
              <a:rPr lang="zh-CN" altLang="en-US" sz="1600" spc="-35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sz="1600" spc="-1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lang="zh-CN" altLang="en-US" sz="1600" spc="-2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sz="16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</a:t>
            </a:r>
            <a:endParaRPr sz="1600" dirty="0">
              <a:latin typeface="Trebuchet MS" panose="020B0603020202020204"/>
              <a:cs typeface="Trebuchet MS" panose="020B0603020202020204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883919" y="73152"/>
            <a:ext cx="3403091" cy="89916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0" name="object 20"/>
          <p:cNvSpPr txBox="1"/>
          <p:nvPr/>
        </p:nvSpPr>
        <p:spPr>
          <a:xfrm>
            <a:off x="1083053" y="107137"/>
            <a:ext cx="3277413" cy="689291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Chongqing</a:t>
            </a:r>
            <a:r>
              <a:rPr lang="zh-CN" altLang="en-US" sz="2200" dirty="0">
                <a:solidFill>
                  <a:srgbClr val="FFFFFF"/>
                </a:solidFill>
                <a:latin typeface="Trebuchet MS" panose="020B0603020202020204"/>
              </a:rPr>
              <a:t> </a:t>
            </a: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University</a:t>
            </a:r>
            <a:r>
              <a:rPr lang="zh-CN" altLang="en-US" sz="2200" dirty="0">
                <a:solidFill>
                  <a:srgbClr val="FFFFFF"/>
                </a:solidFill>
                <a:latin typeface="Trebuchet MS" panose="020B0603020202020204"/>
              </a:rPr>
              <a:t> </a:t>
            </a: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of</a:t>
            </a:r>
            <a:endParaRPr lang="en-US" sz="2200" dirty="0">
              <a:solidFill>
                <a:srgbClr val="FFFFFF"/>
              </a:solidFill>
              <a:latin typeface="Trebuchet MS" panose="020B0603020202020204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Technology</a:t>
            </a:r>
            <a:endParaRPr lang="zh-CN" altLang="en-US" sz="2200" dirty="0">
              <a:solidFill>
                <a:srgbClr val="FFFFFF"/>
              </a:solidFill>
              <a:latin typeface="Trebuchet MS" panose="020B0603020202020204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9067801" y="11281"/>
            <a:ext cx="2761792" cy="823942"/>
          </a:xfrm>
          <a:prstGeom prst="rect">
            <a:avLst/>
          </a:prstGeom>
        </p:spPr>
        <p:txBody>
          <a:bodyPr vert="horz" wrap="square" lIns="0" tIns="26034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205"/>
              </a:spcBef>
            </a:pPr>
            <a:r>
              <a:rPr sz="15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1500" dirty="0">
              <a:latin typeface="Arial" panose="020B0604020202020204"/>
              <a:cs typeface="Arial" panose="020B0604020202020204"/>
            </a:endParaRPr>
          </a:p>
          <a:p>
            <a:pPr marL="12700" marR="5080" algn="ctr">
              <a:lnSpc>
                <a:spcPct val="100000"/>
              </a:lnSpc>
              <a:spcBef>
                <a:spcPts val="125"/>
              </a:spcBef>
            </a:pPr>
            <a:r>
              <a:rPr sz="18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</a:t>
            </a:r>
            <a:r>
              <a:rPr lang="en-US" sz="18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altLang="zh-CN" dirty="0">
                <a:solidFill>
                  <a:srgbClr val="D9D9D9"/>
                </a:solidFill>
                <a:latin typeface="Trebuchet MS" panose="020B0603020202020204"/>
              </a:rPr>
              <a:t>Technique of</a:t>
            </a:r>
            <a:r>
              <a:rPr sz="1800" spc="-5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dirty="0">
                <a:solidFill>
                  <a:srgbClr val="D9D9D9"/>
                </a:solidFill>
                <a:latin typeface="Trebuchet MS" panose="020B0603020202020204"/>
              </a:rPr>
              <a:t>Artificial Intelligence</a:t>
            </a:r>
            <a:endParaRPr dirty="0">
              <a:solidFill>
                <a:srgbClr val="D9D9D9"/>
              </a:solidFill>
              <a:latin typeface="Trebuchet MS" panose="020B0603020202020204"/>
            </a:endParaRPr>
          </a:p>
        </p:txBody>
      </p:sp>
      <p:sp>
        <p:nvSpPr>
          <p:cNvPr id="22" name="object 16"/>
          <p:cNvSpPr txBox="1"/>
          <p:nvPr/>
        </p:nvSpPr>
        <p:spPr>
          <a:xfrm>
            <a:off x="4677833" y="417647"/>
            <a:ext cx="251460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b="1" spc="-5" dirty="0">
                <a:solidFill>
                  <a:srgbClr val="001F5F"/>
                </a:solidFill>
                <a:latin typeface="Times New Roman" panose="02020603050405020304"/>
                <a:cs typeface="Times New Roman" panose="02020603050405020304"/>
              </a:rPr>
              <a:t>Experiments</a:t>
            </a:r>
            <a:endParaRPr sz="3600" dirty="0">
              <a:latin typeface="Times New Roman" panose="02020603050405020304"/>
              <a:cs typeface="Times New Roman" panose="02020603050405020304"/>
            </a:endParaRPr>
          </a:p>
        </p:txBody>
      </p:sp>
      <p:pic>
        <p:nvPicPr>
          <p:cNvPr id="23" name="图片 22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20650" y="1687830"/>
            <a:ext cx="11953875" cy="341376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57148" y="48383"/>
            <a:ext cx="11349990" cy="509905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R="582295" algn="r">
              <a:lnSpc>
                <a:spcPts val="880"/>
              </a:lnSpc>
              <a:spcBef>
                <a:spcPts val="80"/>
              </a:spcBef>
            </a:pPr>
            <a:r>
              <a:rPr sz="1200" b="1" spc="3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</a:t>
            </a:r>
            <a:r>
              <a:rPr sz="12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180"/>
              </a:lnSpc>
              <a:tabLst>
                <a:tab pos="10379710" algn="l"/>
              </a:tabLst>
            </a:pPr>
            <a:r>
              <a:rPr sz="1500" spc="-2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h</a:t>
            </a:r>
            <a:r>
              <a:rPr sz="1500" spc="-24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11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3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-2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2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r</a:t>
            </a:r>
            <a:r>
              <a:rPr sz="1500" spc="-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s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y</a:t>
            </a:r>
            <a:r>
              <a:rPr sz="15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	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16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3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359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hn</a:t>
            </a:r>
            <a:r>
              <a:rPr sz="1500" spc="-150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7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8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f</a:t>
            </a:r>
            <a:endParaRPr sz="1500" baseline="-28000">
              <a:latin typeface="Trebuchet MS" panose="020B0603020202020204"/>
              <a:cs typeface="Trebuchet MS" panose="020B0603020202020204"/>
            </a:endParaRPr>
          </a:p>
          <a:p>
            <a:pPr>
              <a:lnSpc>
                <a:spcPts val="1740"/>
              </a:lnSpc>
              <a:tabLst>
                <a:tab pos="10379710" algn="l"/>
              </a:tabLst>
            </a:pPr>
            <a:r>
              <a:rPr sz="2250" spc="-247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2250" spc="-38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50" spc="-29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4" name="object 4"/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11756136" y="0"/>
              <a:ext cx="374903" cy="504444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7" name="object 7"/>
          <p:cNvGrpSpPr/>
          <p:nvPr/>
        </p:nvGrpSpPr>
        <p:grpSpPr>
          <a:xfrm>
            <a:off x="0" y="0"/>
            <a:ext cx="12192000" cy="974090"/>
            <a:chOff x="0" y="0"/>
            <a:chExt cx="12192000" cy="974090"/>
          </a:xfrm>
        </p:grpSpPr>
        <p:sp>
          <p:nvSpPr>
            <p:cNvPr id="8" name="object 8"/>
            <p:cNvSpPr/>
            <p:nvPr/>
          </p:nvSpPr>
          <p:spPr>
            <a:xfrm>
              <a:off x="0" y="0"/>
              <a:ext cx="12191999" cy="973836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/>
            <p:cNvSpPr/>
            <p:nvPr/>
          </p:nvSpPr>
          <p:spPr>
            <a:xfrm>
              <a:off x="11503152" y="128015"/>
              <a:ext cx="571500" cy="720852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0" name="object 10"/>
            <p:cNvSpPr/>
            <p:nvPr/>
          </p:nvSpPr>
          <p:spPr>
            <a:xfrm>
              <a:off x="778763" y="690372"/>
              <a:ext cx="2924556" cy="240791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1" name="object 11"/>
          <p:cNvSpPr txBox="1"/>
          <p:nvPr/>
        </p:nvSpPr>
        <p:spPr>
          <a:xfrm>
            <a:off x="1006754" y="681780"/>
            <a:ext cx="2402840" cy="2438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905"/>
              </a:lnSpc>
            </a:pPr>
            <a:r>
              <a:rPr sz="1600" spc="-19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Chongqing</a:t>
            </a:r>
            <a:r>
              <a:rPr sz="1600" spc="-35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University</a:t>
            </a:r>
            <a:r>
              <a:rPr sz="1600" spc="-35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1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1600" spc="-2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</a:t>
            </a:r>
            <a:endParaRPr sz="1600">
              <a:latin typeface="Trebuchet MS" panose="020B0603020202020204"/>
              <a:cs typeface="Trebuchet MS" panose="020B0603020202020204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882396" y="100584"/>
            <a:ext cx="3038855" cy="850392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 txBox="1"/>
          <p:nvPr/>
        </p:nvSpPr>
        <p:spPr>
          <a:xfrm>
            <a:off x="1095755" y="128709"/>
            <a:ext cx="11008360" cy="77406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>
              <a:lnSpc>
                <a:spcPts val="1945"/>
              </a:lnSpc>
              <a:spcBef>
                <a:spcPts val="115"/>
              </a:spcBef>
              <a:tabLst>
                <a:tab pos="9258300" algn="l"/>
              </a:tabLst>
            </a:pPr>
            <a:r>
              <a:rPr sz="2200" spc="-2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Chongqing</a:t>
            </a:r>
            <a:r>
              <a:rPr sz="2200" spc="-509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University	</a:t>
            </a:r>
            <a:r>
              <a:rPr sz="2250" b="1" spc="82" baseline="2600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2250" baseline="260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905"/>
              </a:lnSpc>
              <a:tabLst>
                <a:tab pos="9258300" algn="l"/>
              </a:tabLst>
            </a:pPr>
            <a:r>
              <a:rPr sz="3300" spc="-352" baseline="-35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3300" spc="-532" baseline="-35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3300" spc="-427" baseline="-35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800" spc="-21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</a:t>
            </a:r>
            <a:r>
              <a:rPr sz="1800" spc="-49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800" spc="-2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Techniqueof</a:t>
            </a:r>
            <a:endParaRPr sz="1800">
              <a:latin typeface="Trebuchet MS" panose="020B0603020202020204"/>
              <a:cs typeface="Trebuchet MS" panose="020B0603020202020204"/>
            </a:endParaRPr>
          </a:p>
          <a:p>
            <a:pPr marR="63500" algn="r">
              <a:lnSpc>
                <a:spcPts val="2120"/>
              </a:lnSpc>
            </a:pPr>
            <a:r>
              <a:rPr sz="1800" spc="-18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800" spc="7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800" spc="-19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8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14" name="object 14"/>
          <p:cNvGrpSpPr/>
          <p:nvPr/>
        </p:nvGrpSpPr>
        <p:grpSpPr>
          <a:xfrm>
            <a:off x="0" y="0"/>
            <a:ext cx="12191999" cy="973836"/>
            <a:chOff x="0" y="0"/>
            <a:chExt cx="12191999" cy="973836"/>
          </a:xfrm>
        </p:grpSpPr>
        <p:sp>
          <p:nvSpPr>
            <p:cNvPr id="15" name="object 15"/>
            <p:cNvSpPr/>
            <p:nvPr/>
          </p:nvSpPr>
          <p:spPr>
            <a:xfrm>
              <a:off x="0" y="0"/>
              <a:ext cx="12191999" cy="973836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6" name="object 16"/>
            <p:cNvSpPr/>
            <p:nvPr/>
          </p:nvSpPr>
          <p:spPr>
            <a:xfrm>
              <a:off x="11503152" y="128015"/>
              <a:ext cx="571500" cy="719327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7" name="object 17"/>
            <p:cNvSpPr/>
            <p:nvPr/>
          </p:nvSpPr>
          <p:spPr>
            <a:xfrm>
              <a:off x="778763" y="690372"/>
              <a:ext cx="2924556" cy="239267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sp>
        <p:nvSpPr>
          <p:cNvPr id="18" name="object 18"/>
          <p:cNvSpPr txBox="1"/>
          <p:nvPr/>
        </p:nvSpPr>
        <p:spPr>
          <a:xfrm>
            <a:off x="1006754" y="680891"/>
            <a:ext cx="2402840" cy="2438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905"/>
              </a:lnSpc>
            </a:pPr>
            <a:r>
              <a:rPr lang="en-US" sz="1600" spc="-19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Chongqing</a:t>
            </a:r>
            <a:r>
              <a:rPr lang="zh-CN" altLang="en-US" sz="1600" spc="-35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sz="16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University</a:t>
            </a:r>
            <a:r>
              <a:rPr lang="zh-CN" altLang="en-US" sz="1600" spc="-35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sz="1600" spc="-1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lang="zh-CN" altLang="en-US" sz="1600" spc="-2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sz="16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</a:t>
            </a:r>
            <a:endParaRPr sz="1600" dirty="0">
              <a:latin typeface="Trebuchet MS" panose="020B0603020202020204"/>
              <a:cs typeface="Trebuchet MS" panose="020B0603020202020204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883919" y="73152"/>
            <a:ext cx="3403091" cy="89916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0" name="object 20"/>
          <p:cNvSpPr txBox="1"/>
          <p:nvPr/>
        </p:nvSpPr>
        <p:spPr>
          <a:xfrm>
            <a:off x="1083053" y="107137"/>
            <a:ext cx="3277413" cy="689291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Chongqing</a:t>
            </a:r>
            <a:r>
              <a:rPr lang="zh-CN" altLang="en-US" sz="2200" dirty="0">
                <a:solidFill>
                  <a:srgbClr val="FFFFFF"/>
                </a:solidFill>
                <a:latin typeface="Trebuchet MS" panose="020B0603020202020204"/>
              </a:rPr>
              <a:t> </a:t>
            </a: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University</a:t>
            </a:r>
            <a:r>
              <a:rPr lang="zh-CN" altLang="en-US" sz="2200" dirty="0">
                <a:solidFill>
                  <a:srgbClr val="FFFFFF"/>
                </a:solidFill>
                <a:latin typeface="Trebuchet MS" panose="020B0603020202020204"/>
              </a:rPr>
              <a:t> </a:t>
            </a: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of</a:t>
            </a:r>
            <a:endParaRPr lang="en-US" sz="2200" dirty="0">
              <a:solidFill>
                <a:srgbClr val="FFFFFF"/>
              </a:solidFill>
              <a:latin typeface="Trebuchet MS" panose="020B0603020202020204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Technology</a:t>
            </a:r>
            <a:endParaRPr lang="zh-CN" altLang="en-US" sz="2200" dirty="0">
              <a:solidFill>
                <a:srgbClr val="FFFFFF"/>
              </a:solidFill>
              <a:latin typeface="Trebuchet MS" panose="020B0603020202020204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9067801" y="11281"/>
            <a:ext cx="2761792" cy="823942"/>
          </a:xfrm>
          <a:prstGeom prst="rect">
            <a:avLst/>
          </a:prstGeom>
        </p:spPr>
        <p:txBody>
          <a:bodyPr vert="horz" wrap="square" lIns="0" tIns="26034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205"/>
              </a:spcBef>
            </a:pPr>
            <a:r>
              <a:rPr sz="15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1500" dirty="0">
              <a:latin typeface="Arial" panose="020B0604020202020204"/>
              <a:cs typeface="Arial" panose="020B0604020202020204"/>
            </a:endParaRPr>
          </a:p>
          <a:p>
            <a:pPr marL="12700" marR="5080" algn="ctr">
              <a:lnSpc>
                <a:spcPct val="100000"/>
              </a:lnSpc>
              <a:spcBef>
                <a:spcPts val="125"/>
              </a:spcBef>
            </a:pPr>
            <a:r>
              <a:rPr sz="18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</a:t>
            </a:r>
            <a:r>
              <a:rPr lang="en-US" sz="18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altLang="zh-CN" dirty="0">
                <a:solidFill>
                  <a:srgbClr val="D9D9D9"/>
                </a:solidFill>
                <a:latin typeface="Trebuchet MS" panose="020B0603020202020204"/>
              </a:rPr>
              <a:t>Technique of</a:t>
            </a:r>
            <a:r>
              <a:rPr sz="1800" spc="-5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dirty="0">
                <a:solidFill>
                  <a:srgbClr val="D9D9D9"/>
                </a:solidFill>
                <a:latin typeface="Trebuchet MS" panose="020B0603020202020204"/>
              </a:rPr>
              <a:t>Artificial Intelligence</a:t>
            </a:r>
            <a:endParaRPr dirty="0">
              <a:solidFill>
                <a:srgbClr val="D9D9D9"/>
              </a:solidFill>
              <a:latin typeface="Trebuchet MS" panose="020B0603020202020204"/>
            </a:endParaRPr>
          </a:p>
        </p:txBody>
      </p:sp>
      <p:sp>
        <p:nvSpPr>
          <p:cNvPr id="22" name="object 16"/>
          <p:cNvSpPr txBox="1"/>
          <p:nvPr/>
        </p:nvSpPr>
        <p:spPr>
          <a:xfrm>
            <a:off x="4503546" y="356870"/>
            <a:ext cx="251460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b="1" spc="-5" dirty="0">
                <a:solidFill>
                  <a:srgbClr val="001F5F"/>
                </a:solidFill>
                <a:latin typeface="Times New Roman" panose="02020603050405020304"/>
                <a:cs typeface="Times New Roman" panose="02020603050405020304"/>
              </a:rPr>
              <a:t>Experiments</a:t>
            </a:r>
            <a:endParaRPr sz="3600" dirty="0">
              <a:latin typeface="Times New Roman" panose="02020603050405020304"/>
              <a:cs typeface="Times New Roman" panose="02020603050405020304"/>
            </a:endParaRPr>
          </a:p>
        </p:txBody>
      </p:sp>
      <p:pic>
        <p:nvPicPr>
          <p:cNvPr id="23" name="图片 22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66420" y="1857375"/>
            <a:ext cx="11058525" cy="314325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57148" y="48383"/>
            <a:ext cx="11349990" cy="509905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R="582295" algn="r">
              <a:lnSpc>
                <a:spcPts val="880"/>
              </a:lnSpc>
              <a:spcBef>
                <a:spcPts val="80"/>
              </a:spcBef>
            </a:pPr>
            <a:r>
              <a:rPr sz="1200" b="1" spc="3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</a:t>
            </a:r>
            <a:r>
              <a:rPr sz="12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180"/>
              </a:lnSpc>
              <a:tabLst>
                <a:tab pos="10379710" algn="l"/>
              </a:tabLst>
            </a:pPr>
            <a:r>
              <a:rPr sz="1500" spc="-2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h</a:t>
            </a:r>
            <a:r>
              <a:rPr sz="1500" spc="-24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11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3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-2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2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r</a:t>
            </a:r>
            <a:r>
              <a:rPr sz="1500" spc="-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s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y</a:t>
            </a:r>
            <a:r>
              <a:rPr sz="15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	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16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3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359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hn</a:t>
            </a:r>
            <a:r>
              <a:rPr sz="1500" spc="-150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7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8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f</a:t>
            </a:r>
            <a:endParaRPr sz="1500" baseline="-28000">
              <a:latin typeface="Trebuchet MS" panose="020B0603020202020204"/>
              <a:cs typeface="Trebuchet MS" panose="020B0603020202020204"/>
            </a:endParaRPr>
          </a:p>
          <a:p>
            <a:pPr>
              <a:lnSpc>
                <a:spcPts val="1740"/>
              </a:lnSpc>
              <a:tabLst>
                <a:tab pos="10379710" algn="l"/>
              </a:tabLst>
            </a:pPr>
            <a:r>
              <a:rPr sz="2250" spc="-247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2250" spc="-38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50" spc="-29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4" name="object 4"/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11756136" y="0"/>
              <a:ext cx="374903" cy="504444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7" name="object 7"/>
          <p:cNvGrpSpPr/>
          <p:nvPr/>
        </p:nvGrpSpPr>
        <p:grpSpPr>
          <a:xfrm>
            <a:off x="0" y="0"/>
            <a:ext cx="12192000" cy="974090"/>
            <a:chOff x="0" y="0"/>
            <a:chExt cx="12192000" cy="974090"/>
          </a:xfrm>
        </p:grpSpPr>
        <p:sp>
          <p:nvSpPr>
            <p:cNvPr id="8" name="object 8"/>
            <p:cNvSpPr/>
            <p:nvPr/>
          </p:nvSpPr>
          <p:spPr>
            <a:xfrm>
              <a:off x="0" y="0"/>
              <a:ext cx="12191999" cy="973836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/>
            <p:cNvSpPr/>
            <p:nvPr/>
          </p:nvSpPr>
          <p:spPr>
            <a:xfrm>
              <a:off x="11503152" y="128015"/>
              <a:ext cx="571500" cy="720852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0" name="object 10"/>
            <p:cNvSpPr/>
            <p:nvPr/>
          </p:nvSpPr>
          <p:spPr>
            <a:xfrm>
              <a:off x="778763" y="690372"/>
              <a:ext cx="2924556" cy="240791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1" name="object 11"/>
          <p:cNvSpPr txBox="1"/>
          <p:nvPr/>
        </p:nvSpPr>
        <p:spPr>
          <a:xfrm>
            <a:off x="1006754" y="681780"/>
            <a:ext cx="2402840" cy="2438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905"/>
              </a:lnSpc>
            </a:pPr>
            <a:r>
              <a:rPr sz="1600" spc="-19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Chongqing</a:t>
            </a:r>
            <a:r>
              <a:rPr sz="1600" spc="-35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University</a:t>
            </a:r>
            <a:r>
              <a:rPr sz="1600" spc="-35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1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1600" spc="-2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</a:t>
            </a:r>
            <a:endParaRPr sz="1600">
              <a:latin typeface="Trebuchet MS" panose="020B0603020202020204"/>
              <a:cs typeface="Trebuchet MS" panose="020B0603020202020204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882396" y="100584"/>
            <a:ext cx="3038855" cy="850392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 txBox="1"/>
          <p:nvPr/>
        </p:nvSpPr>
        <p:spPr>
          <a:xfrm>
            <a:off x="1095755" y="128709"/>
            <a:ext cx="11008360" cy="77406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>
              <a:lnSpc>
                <a:spcPts val="1945"/>
              </a:lnSpc>
              <a:spcBef>
                <a:spcPts val="115"/>
              </a:spcBef>
              <a:tabLst>
                <a:tab pos="9258300" algn="l"/>
              </a:tabLst>
            </a:pPr>
            <a:r>
              <a:rPr sz="2200" spc="-2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Chongqing</a:t>
            </a:r>
            <a:r>
              <a:rPr sz="2200" spc="-509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University	</a:t>
            </a:r>
            <a:r>
              <a:rPr sz="2250" b="1" spc="82" baseline="2600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2250" baseline="260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905"/>
              </a:lnSpc>
              <a:tabLst>
                <a:tab pos="9258300" algn="l"/>
              </a:tabLst>
            </a:pPr>
            <a:r>
              <a:rPr sz="3300" spc="-352" baseline="-35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3300" spc="-532" baseline="-35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3300" spc="-427" baseline="-35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800" spc="-21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</a:t>
            </a:r>
            <a:r>
              <a:rPr sz="1800" spc="-49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800" spc="-2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Techniqueof</a:t>
            </a:r>
            <a:endParaRPr sz="1800">
              <a:latin typeface="Trebuchet MS" panose="020B0603020202020204"/>
              <a:cs typeface="Trebuchet MS" panose="020B0603020202020204"/>
            </a:endParaRPr>
          </a:p>
          <a:p>
            <a:pPr marR="63500" algn="r">
              <a:lnSpc>
                <a:spcPts val="2120"/>
              </a:lnSpc>
            </a:pPr>
            <a:r>
              <a:rPr sz="1800" spc="-18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800" spc="7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800" spc="-19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8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14" name="object 14"/>
          <p:cNvGrpSpPr/>
          <p:nvPr/>
        </p:nvGrpSpPr>
        <p:grpSpPr>
          <a:xfrm>
            <a:off x="0" y="0"/>
            <a:ext cx="12191999" cy="973836"/>
            <a:chOff x="0" y="0"/>
            <a:chExt cx="12191999" cy="973836"/>
          </a:xfrm>
        </p:grpSpPr>
        <p:sp>
          <p:nvSpPr>
            <p:cNvPr id="15" name="object 15"/>
            <p:cNvSpPr/>
            <p:nvPr/>
          </p:nvSpPr>
          <p:spPr>
            <a:xfrm>
              <a:off x="0" y="0"/>
              <a:ext cx="12191999" cy="973836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6" name="object 16"/>
            <p:cNvSpPr/>
            <p:nvPr/>
          </p:nvSpPr>
          <p:spPr>
            <a:xfrm>
              <a:off x="11503152" y="128015"/>
              <a:ext cx="571500" cy="719327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7" name="object 17"/>
            <p:cNvSpPr/>
            <p:nvPr/>
          </p:nvSpPr>
          <p:spPr>
            <a:xfrm>
              <a:off x="778763" y="690372"/>
              <a:ext cx="2924556" cy="239267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sp>
        <p:nvSpPr>
          <p:cNvPr id="18" name="object 18"/>
          <p:cNvSpPr txBox="1"/>
          <p:nvPr/>
        </p:nvSpPr>
        <p:spPr>
          <a:xfrm>
            <a:off x="1006754" y="680891"/>
            <a:ext cx="2402840" cy="2438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905"/>
              </a:lnSpc>
            </a:pPr>
            <a:r>
              <a:rPr lang="en-US" sz="1600" spc="-19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Chongqing</a:t>
            </a:r>
            <a:r>
              <a:rPr lang="zh-CN" altLang="en-US" sz="1600" spc="-35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sz="16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University</a:t>
            </a:r>
            <a:r>
              <a:rPr lang="zh-CN" altLang="en-US" sz="1600" spc="-35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sz="1600" spc="-1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lang="zh-CN" altLang="en-US" sz="1600" spc="-2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sz="16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</a:t>
            </a:r>
            <a:endParaRPr sz="1600" dirty="0">
              <a:latin typeface="Trebuchet MS" panose="020B0603020202020204"/>
              <a:cs typeface="Trebuchet MS" panose="020B0603020202020204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883919" y="73152"/>
            <a:ext cx="3403091" cy="89916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0" name="object 20"/>
          <p:cNvSpPr txBox="1"/>
          <p:nvPr/>
        </p:nvSpPr>
        <p:spPr>
          <a:xfrm>
            <a:off x="1083053" y="107137"/>
            <a:ext cx="3277413" cy="689291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Chongqing</a:t>
            </a:r>
            <a:r>
              <a:rPr lang="zh-CN" altLang="en-US" sz="2200" dirty="0">
                <a:solidFill>
                  <a:srgbClr val="FFFFFF"/>
                </a:solidFill>
                <a:latin typeface="Trebuchet MS" panose="020B0603020202020204"/>
              </a:rPr>
              <a:t> </a:t>
            </a: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University</a:t>
            </a:r>
            <a:r>
              <a:rPr lang="zh-CN" altLang="en-US" sz="2200" dirty="0">
                <a:solidFill>
                  <a:srgbClr val="FFFFFF"/>
                </a:solidFill>
                <a:latin typeface="Trebuchet MS" panose="020B0603020202020204"/>
              </a:rPr>
              <a:t> </a:t>
            </a: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of</a:t>
            </a:r>
            <a:endParaRPr lang="en-US" sz="2200" dirty="0">
              <a:solidFill>
                <a:srgbClr val="FFFFFF"/>
              </a:solidFill>
              <a:latin typeface="Trebuchet MS" panose="020B0603020202020204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Technology</a:t>
            </a:r>
            <a:endParaRPr lang="zh-CN" altLang="en-US" sz="2200" dirty="0">
              <a:solidFill>
                <a:srgbClr val="FFFFFF"/>
              </a:solidFill>
              <a:latin typeface="Trebuchet MS" panose="020B0603020202020204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9067801" y="11281"/>
            <a:ext cx="2761792" cy="823942"/>
          </a:xfrm>
          <a:prstGeom prst="rect">
            <a:avLst/>
          </a:prstGeom>
        </p:spPr>
        <p:txBody>
          <a:bodyPr vert="horz" wrap="square" lIns="0" tIns="26034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205"/>
              </a:spcBef>
            </a:pPr>
            <a:r>
              <a:rPr sz="15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1500" dirty="0">
              <a:latin typeface="Arial" panose="020B0604020202020204"/>
              <a:cs typeface="Arial" panose="020B0604020202020204"/>
            </a:endParaRPr>
          </a:p>
          <a:p>
            <a:pPr marL="12700" marR="5080" algn="ctr">
              <a:lnSpc>
                <a:spcPct val="100000"/>
              </a:lnSpc>
              <a:spcBef>
                <a:spcPts val="125"/>
              </a:spcBef>
            </a:pPr>
            <a:r>
              <a:rPr sz="18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</a:t>
            </a:r>
            <a:r>
              <a:rPr lang="en-US" sz="18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altLang="zh-CN" dirty="0">
                <a:solidFill>
                  <a:srgbClr val="D9D9D9"/>
                </a:solidFill>
                <a:latin typeface="Trebuchet MS" panose="020B0603020202020204"/>
              </a:rPr>
              <a:t>Technique of</a:t>
            </a:r>
            <a:r>
              <a:rPr sz="1800" spc="-5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dirty="0">
                <a:solidFill>
                  <a:srgbClr val="D9D9D9"/>
                </a:solidFill>
                <a:latin typeface="Trebuchet MS" panose="020B0603020202020204"/>
              </a:rPr>
              <a:t>Artificial Intelligence</a:t>
            </a:r>
            <a:endParaRPr dirty="0">
              <a:solidFill>
                <a:srgbClr val="D9D9D9"/>
              </a:solidFill>
              <a:latin typeface="Trebuchet MS" panose="020B0603020202020204"/>
            </a:endParaRPr>
          </a:p>
        </p:txBody>
      </p:sp>
      <p:sp>
        <p:nvSpPr>
          <p:cNvPr id="22" name="object 16"/>
          <p:cNvSpPr txBox="1"/>
          <p:nvPr/>
        </p:nvSpPr>
        <p:spPr>
          <a:xfrm>
            <a:off x="4503546" y="356870"/>
            <a:ext cx="251460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b="1" spc="-5" dirty="0">
                <a:solidFill>
                  <a:srgbClr val="001F5F"/>
                </a:solidFill>
                <a:latin typeface="Times New Roman" panose="02020603050405020304"/>
                <a:cs typeface="Times New Roman" panose="02020603050405020304"/>
              </a:rPr>
              <a:t>Experiments</a:t>
            </a:r>
            <a:endParaRPr sz="3600" dirty="0">
              <a:latin typeface="Times New Roman" panose="02020603050405020304"/>
              <a:cs typeface="Times New Roman" panose="02020603050405020304"/>
            </a:endParaRPr>
          </a:p>
        </p:txBody>
      </p:sp>
      <p:pic>
        <p:nvPicPr>
          <p:cNvPr id="24" name="图片 23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819400" y="1442720"/>
            <a:ext cx="6914515" cy="4429125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57148" y="48383"/>
            <a:ext cx="11349990" cy="509905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R="582295" algn="r">
              <a:lnSpc>
                <a:spcPts val="880"/>
              </a:lnSpc>
              <a:spcBef>
                <a:spcPts val="80"/>
              </a:spcBef>
            </a:pPr>
            <a:r>
              <a:rPr sz="1200" b="1" spc="3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</a:t>
            </a:r>
            <a:r>
              <a:rPr sz="12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180"/>
              </a:lnSpc>
              <a:tabLst>
                <a:tab pos="10379710" algn="l"/>
              </a:tabLst>
            </a:pPr>
            <a:r>
              <a:rPr sz="1500" spc="-2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h</a:t>
            </a:r>
            <a:r>
              <a:rPr sz="1500" spc="-24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11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3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-2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2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r</a:t>
            </a:r>
            <a:r>
              <a:rPr sz="1500" spc="-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s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y</a:t>
            </a:r>
            <a:r>
              <a:rPr sz="15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	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16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3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359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hn</a:t>
            </a:r>
            <a:r>
              <a:rPr sz="1500" spc="-150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7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8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f</a:t>
            </a:r>
            <a:endParaRPr sz="1500" baseline="-28000">
              <a:latin typeface="Trebuchet MS" panose="020B0603020202020204"/>
              <a:cs typeface="Trebuchet MS" panose="020B0603020202020204"/>
            </a:endParaRPr>
          </a:p>
          <a:p>
            <a:pPr>
              <a:lnSpc>
                <a:spcPts val="1740"/>
              </a:lnSpc>
              <a:tabLst>
                <a:tab pos="10379710" algn="l"/>
              </a:tabLst>
            </a:pPr>
            <a:r>
              <a:rPr sz="2250" spc="-247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2250" spc="-38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50" spc="-29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4" name="object 4"/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11756136" y="0"/>
              <a:ext cx="374903" cy="504444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7" name="object 7"/>
          <p:cNvGrpSpPr/>
          <p:nvPr/>
        </p:nvGrpSpPr>
        <p:grpSpPr>
          <a:xfrm>
            <a:off x="0" y="0"/>
            <a:ext cx="12192000" cy="974090"/>
            <a:chOff x="0" y="0"/>
            <a:chExt cx="12192000" cy="974090"/>
          </a:xfrm>
        </p:grpSpPr>
        <p:sp>
          <p:nvSpPr>
            <p:cNvPr id="8" name="object 8"/>
            <p:cNvSpPr/>
            <p:nvPr/>
          </p:nvSpPr>
          <p:spPr>
            <a:xfrm>
              <a:off x="0" y="0"/>
              <a:ext cx="12191999" cy="973836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/>
            <p:cNvSpPr/>
            <p:nvPr/>
          </p:nvSpPr>
          <p:spPr>
            <a:xfrm>
              <a:off x="11503152" y="128015"/>
              <a:ext cx="571500" cy="720852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0" name="object 10"/>
            <p:cNvSpPr/>
            <p:nvPr/>
          </p:nvSpPr>
          <p:spPr>
            <a:xfrm>
              <a:off x="778763" y="690372"/>
              <a:ext cx="2924556" cy="240791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1" name="object 11"/>
          <p:cNvSpPr txBox="1"/>
          <p:nvPr/>
        </p:nvSpPr>
        <p:spPr>
          <a:xfrm>
            <a:off x="1006754" y="681780"/>
            <a:ext cx="2402840" cy="2438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905"/>
              </a:lnSpc>
            </a:pPr>
            <a:r>
              <a:rPr sz="1600" spc="-19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Chongqing</a:t>
            </a:r>
            <a:r>
              <a:rPr sz="1600" spc="-35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University</a:t>
            </a:r>
            <a:r>
              <a:rPr sz="1600" spc="-35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1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1600" spc="-2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</a:t>
            </a:r>
            <a:endParaRPr sz="1600">
              <a:latin typeface="Trebuchet MS" panose="020B0603020202020204"/>
              <a:cs typeface="Trebuchet MS" panose="020B0603020202020204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882396" y="100584"/>
            <a:ext cx="3038855" cy="850392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 txBox="1"/>
          <p:nvPr/>
        </p:nvSpPr>
        <p:spPr>
          <a:xfrm>
            <a:off x="1095755" y="128709"/>
            <a:ext cx="11008360" cy="77406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>
              <a:lnSpc>
                <a:spcPts val="1945"/>
              </a:lnSpc>
              <a:spcBef>
                <a:spcPts val="115"/>
              </a:spcBef>
              <a:tabLst>
                <a:tab pos="9258300" algn="l"/>
              </a:tabLst>
            </a:pPr>
            <a:r>
              <a:rPr sz="2200" spc="-2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Chongqing</a:t>
            </a:r>
            <a:r>
              <a:rPr sz="2200" spc="-509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University	</a:t>
            </a:r>
            <a:r>
              <a:rPr sz="2250" b="1" spc="82" baseline="2600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2250" baseline="260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905"/>
              </a:lnSpc>
              <a:tabLst>
                <a:tab pos="9258300" algn="l"/>
              </a:tabLst>
            </a:pPr>
            <a:r>
              <a:rPr sz="3300" spc="-352" baseline="-35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3300" spc="-532" baseline="-35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3300" spc="-427" baseline="-35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800" spc="-21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</a:t>
            </a:r>
            <a:r>
              <a:rPr sz="1800" spc="-49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800" spc="-2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Techniqueof</a:t>
            </a:r>
            <a:endParaRPr sz="1800">
              <a:latin typeface="Trebuchet MS" panose="020B0603020202020204"/>
              <a:cs typeface="Trebuchet MS" panose="020B0603020202020204"/>
            </a:endParaRPr>
          </a:p>
          <a:p>
            <a:pPr marR="63500" algn="r">
              <a:lnSpc>
                <a:spcPts val="2120"/>
              </a:lnSpc>
            </a:pPr>
            <a:r>
              <a:rPr sz="1800" spc="-18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800" spc="7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800" spc="-19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8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14" name="object 14"/>
          <p:cNvGrpSpPr/>
          <p:nvPr/>
        </p:nvGrpSpPr>
        <p:grpSpPr>
          <a:xfrm>
            <a:off x="0" y="0"/>
            <a:ext cx="12191999" cy="973836"/>
            <a:chOff x="0" y="0"/>
            <a:chExt cx="12191999" cy="973836"/>
          </a:xfrm>
        </p:grpSpPr>
        <p:sp>
          <p:nvSpPr>
            <p:cNvPr id="15" name="object 15"/>
            <p:cNvSpPr/>
            <p:nvPr/>
          </p:nvSpPr>
          <p:spPr>
            <a:xfrm>
              <a:off x="0" y="0"/>
              <a:ext cx="12191999" cy="973836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6" name="object 16"/>
            <p:cNvSpPr/>
            <p:nvPr/>
          </p:nvSpPr>
          <p:spPr>
            <a:xfrm>
              <a:off x="11503152" y="128015"/>
              <a:ext cx="571500" cy="719327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7" name="object 17"/>
            <p:cNvSpPr/>
            <p:nvPr/>
          </p:nvSpPr>
          <p:spPr>
            <a:xfrm>
              <a:off x="778763" y="690372"/>
              <a:ext cx="2924556" cy="239267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sp>
        <p:nvSpPr>
          <p:cNvPr id="18" name="object 18"/>
          <p:cNvSpPr txBox="1"/>
          <p:nvPr/>
        </p:nvSpPr>
        <p:spPr>
          <a:xfrm>
            <a:off x="1006754" y="680891"/>
            <a:ext cx="2402840" cy="2438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905"/>
              </a:lnSpc>
            </a:pPr>
            <a:r>
              <a:rPr lang="en-US" sz="1600" spc="-19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Chongqing</a:t>
            </a:r>
            <a:r>
              <a:rPr lang="zh-CN" altLang="en-US" sz="1600" spc="-35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sz="16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University</a:t>
            </a:r>
            <a:r>
              <a:rPr lang="zh-CN" altLang="en-US" sz="1600" spc="-35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sz="1600" spc="-1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lang="zh-CN" altLang="en-US" sz="1600" spc="-2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sz="16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</a:t>
            </a:r>
            <a:endParaRPr sz="1600" dirty="0">
              <a:latin typeface="Trebuchet MS" panose="020B0603020202020204"/>
              <a:cs typeface="Trebuchet MS" panose="020B0603020202020204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883919" y="73152"/>
            <a:ext cx="3403091" cy="89916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0" name="object 20"/>
          <p:cNvSpPr txBox="1"/>
          <p:nvPr/>
        </p:nvSpPr>
        <p:spPr>
          <a:xfrm>
            <a:off x="1083053" y="107137"/>
            <a:ext cx="3277413" cy="689291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Chongqing</a:t>
            </a:r>
            <a:r>
              <a:rPr lang="zh-CN" altLang="en-US" sz="2200" dirty="0">
                <a:solidFill>
                  <a:srgbClr val="FFFFFF"/>
                </a:solidFill>
                <a:latin typeface="Trebuchet MS" panose="020B0603020202020204"/>
              </a:rPr>
              <a:t> </a:t>
            </a: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University</a:t>
            </a:r>
            <a:r>
              <a:rPr lang="zh-CN" altLang="en-US" sz="2200" dirty="0">
                <a:solidFill>
                  <a:srgbClr val="FFFFFF"/>
                </a:solidFill>
                <a:latin typeface="Trebuchet MS" panose="020B0603020202020204"/>
              </a:rPr>
              <a:t> </a:t>
            </a: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of</a:t>
            </a:r>
            <a:endParaRPr lang="en-US" sz="2200" dirty="0">
              <a:solidFill>
                <a:srgbClr val="FFFFFF"/>
              </a:solidFill>
              <a:latin typeface="Trebuchet MS" panose="020B0603020202020204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Technology</a:t>
            </a:r>
            <a:endParaRPr lang="zh-CN" altLang="en-US" sz="2200" dirty="0">
              <a:solidFill>
                <a:srgbClr val="FFFFFF"/>
              </a:solidFill>
              <a:latin typeface="Trebuchet MS" panose="020B0603020202020204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9067801" y="11281"/>
            <a:ext cx="2761792" cy="823942"/>
          </a:xfrm>
          <a:prstGeom prst="rect">
            <a:avLst/>
          </a:prstGeom>
        </p:spPr>
        <p:txBody>
          <a:bodyPr vert="horz" wrap="square" lIns="0" tIns="26034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205"/>
              </a:spcBef>
            </a:pPr>
            <a:r>
              <a:rPr sz="15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1500" dirty="0">
              <a:latin typeface="Arial" panose="020B0604020202020204"/>
              <a:cs typeface="Arial" panose="020B0604020202020204"/>
            </a:endParaRPr>
          </a:p>
          <a:p>
            <a:pPr marL="12700" marR="5080" algn="ctr">
              <a:lnSpc>
                <a:spcPct val="100000"/>
              </a:lnSpc>
              <a:spcBef>
                <a:spcPts val="125"/>
              </a:spcBef>
            </a:pPr>
            <a:r>
              <a:rPr sz="18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</a:t>
            </a:r>
            <a:r>
              <a:rPr lang="en-US" sz="18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altLang="zh-CN" dirty="0">
                <a:solidFill>
                  <a:srgbClr val="D9D9D9"/>
                </a:solidFill>
                <a:latin typeface="Trebuchet MS" panose="020B0603020202020204"/>
              </a:rPr>
              <a:t>Technique of</a:t>
            </a:r>
            <a:r>
              <a:rPr sz="1800" spc="-5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dirty="0">
                <a:solidFill>
                  <a:srgbClr val="D9D9D9"/>
                </a:solidFill>
                <a:latin typeface="Trebuchet MS" panose="020B0603020202020204"/>
              </a:rPr>
              <a:t>Artificial Intelligence</a:t>
            </a:r>
            <a:endParaRPr dirty="0">
              <a:solidFill>
                <a:srgbClr val="D9D9D9"/>
              </a:solidFill>
              <a:latin typeface="Trebuchet MS" panose="020B0603020202020204"/>
            </a:endParaRPr>
          </a:p>
        </p:txBody>
      </p:sp>
      <p:sp>
        <p:nvSpPr>
          <p:cNvPr id="22" name="object 16"/>
          <p:cNvSpPr txBox="1"/>
          <p:nvPr/>
        </p:nvSpPr>
        <p:spPr>
          <a:xfrm>
            <a:off x="4503546" y="356870"/>
            <a:ext cx="251460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b="1" spc="-5" dirty="0">
                <a:solidFill>
                  <a:srgbClr val="001F5F"/>
                </a:solidFill>
                <a:latin typeface="Times New Roman" panose="02020603050405020304"/>
                <a:cs typeface="Times New Roman" panose="02020603050405020304"/>
              </a:rPr>
              <a:t>Experiments</a:t>
            </a:r>
            <a:endParaRPr sz="3600" dirty="0">
              <a:latin typeface="Times New Roman" panose="02020603050405020304"/>
              <a:cs typeface="Times New Roman" panose="02020603050405020304"/>
            </a:endParaRPr>
          </a:p>
        </p:txBody>
      </p:sp>
      <p:pic>
        <p:nvPicPr>
          <p:cNvPr id="23" name="图片 22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828800" y="1828800"/>
            <a:ext cx="8888730" cy="3716655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57148" y="48383"/>
            <a:ext cx="11349990" cy="509905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R="582295" algn="r">
              <a:lnSpc>
                <a:spcPts val="880"/>
              </a:lnSpc>
              <a:spcBef>
                <a:spcPts val="80"/>
              </a:spcBef>
            </a:pPr>
            <a:r>
              <a:rPr sz="1200" b="1" spc="3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</a:t>
            </a:r>
            <a:r>
              <a:rPr sz="12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180"/>
              </a:lnSpc>
              <a:tabLst>
                <a:tab pos="10379710" algn="l"/>
              </a:tabLst>
            </a:pPr>
            <a:r>
              <a:rPr sz="1500" spc="-2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h</a:t>
            </a:r>
            <a:r>
              <a:rPr sz="1500" spc="-24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11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3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-2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2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r</a:t>
            </a:r>
            <a:r>
              <a:rPr sz="1500" spc="-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s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y</a:t>
            </a:r>
            <a:r>
              <a:rPr sz="15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	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16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3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359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hn</a:t>
            </a:r>
            <a:r>
              <a:rPr sz="1500" spc="-150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7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8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f</a:t>
            </a:r>
            <a:endParaRPr sz="1500" baseline="-28000">
              <a:latin typeface="Trebuchet MS" panose="020B0603020202020204"/>
              <a:cs typeface="Trebuchet MS" panose="020B0603020202020204"/>
            </a:endParaRPr>
          </a:p>
          <a:p>
            <a:pPr>
              <a:lnSpc>
                <a:spcPts val="1740"/>
              </a:lnSpc>
              <a:tabLst>
                <a:tab pos="10379710" algn="l"/>
              </a:tabLst>
            </a:pPr>
            <a:r>
              <a:rPr sz="2250" spc="-247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2250" spc="-38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50" spc="-29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4" name="object 4"/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11756136" y="0"/>
              <a:ext cx="374903" cy="504444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7" name="object 7"/>
          <p:cNvGrpSpPr/>
          <p:nvPr/>
        </p:nvGrpSpPr>
        <p:grpSpPr>
          <a:xfrm>
            <a:off x="0" y="0"/>
            <a:ext cx="12192000" cy="974090"/>
            <a:chOff x="0" y="0"/>
            <a:chExt cx="12192000" cy="974090"/>
          </a:xfrm>
        </p:grpSpPr>
        <p:sp>
          <p:nvSpPr>
            <p:cNvPr id="8" name="object 8"/>
            <p:cNvSpPr/>
            <p:nvPr/>
          </p:nvSpPr>
          <p:spPr>
            <a:xfrm>
              <a:off x="0" y="0"/>
              <a:ext cx="12191999" cy="973836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/>
            <p:cNvSpPr/>
            <p:nvPr/>
          </p:nvSpPr>
          <p:spPr>
            <a:xfrm>
              <a:off x="11503152" y="128015"/>
              <a:ext cx="571500" cy="720852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0" name="object 10"/>
            <p:cNvSpPr/>
            <p:nvPr/>
          </p:nvSpPr>
          <p:spPr>
            <a:xfrm>
              <a:off x="778763" y="690372"/>
              <a:ext cx="2924556" cy="240791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1" name="object 11"/>
          <p:cNvSpPr txBox="1"/>
          <p:nvPr/>
        </p:nvSpPr>
        <p:spPr>
          <a:xfrm>
            <a:off x="1006754" y="681780"/>
            <a:ext cx="2402840" cy="2438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905"/>
              </a:lnSpc>
            </a:pPr>
            <a:r>
              <a:rPr sz="1600" spc="-19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Chongqing</a:t>
            </a:r>
            <a:r>
              <a:rPr sz="1600" spc="-35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University</a:t>
            </a:r>
            <a:r>
              <a:rPr sz="1600" spc="-35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1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1600" spc="-2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</a:t>
            </a:r>
            <a:endParaRPr sz="1600">
              <a:latin typeface="Trebuchet MS" panose="020B0603020202020204"/>
              <a:cs typeface="Trebuchet MS" panose="020B0603020202020204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882396" y="100584"/>
            <a:ext cx="3038855" cy="850392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 txBox="1"/>
          <p:nvPr/>
        </p:nvSpPr>
        <p:spPr>
          <a:xfrm>
            <a:off x="1095755" y="128709"/>
            <a:ext cx="11008360" cy="77406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>
              <a:lnSpc>
                <a:spcPts val="1945"/>
              </a:lnSpc>
              <a:spcBef>
                <a:spcPts val="115"/>
              </a:spcBef>
              <a:tabLst>
                <a:tab pos="9258300" algn="l"/>
              </a:tabLst>
            </a:pPr>
            <a:r>
              <a:rPr sz="2200" spc="-2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Chongqing</a:t>
            </a:r>
            <a:r>
              <a:rPr sz="2200" spc="-509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University	</a:t>
            </a:r>
            <a:r>
              <a:rPr sz="2250" b="1" spc="82" baseline="2600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2250" baseline="260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905"/>
              </a:lnSpc>
              <a:tabLst>
                <a:tab pos="9258300" algn="l"/>
              </a:tabLst>
            </a:pPr>
            <a:r>
              <a:rPr sz="3300" spc="-352" baseline="-35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3300" spc="-532" baseline="-35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3300" spc="-427" baseline="-35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800" spc="-21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</a:t>
            </a:r>
            <a:r>
              <a:rPr sz="1800" spc="-49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800" spc="-2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Techniqueof</a:t>
            </a:r>
            <a:endParaRPr sz="1800">
              <a:latin typeface="Trebuchet MS" panose="020B0603020202020204"/>
              <a:cs typeface="Trebuchet MS" panose="020B0603020202020204"/>
            </a:endParaRPr>
          </a:p>
          <a:p>
            <a:pPr marR="63500" algn="r">
              <a:lnSpc>
                <a:spcPts val="2120"/>
              </a:lnSpc>
            </a:pPr>
            <a:r>
              <a:rPr sz="1800" spc="-18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800" spc="7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800" spc="-19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8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14" name="object 14"/>
          <p:cNvGrpSpPr/>
          <p:nvPr/>
        </p:nvGrpSpPr>
        <p:grpSpPr>
          <a:xfrm>
            <a:off x="0" y="0"/>
            <a:ext cx="12191999" cy="973836"/>
            <a:chOff x="0" y="0"/>
            <a:chExt cx="12191999" cy="973836"/>
          </a:xfrm>
        </p:grpSpPr>
        <p:sp>
          <p:nvSpPr>
            <p:cNvPr id="15" name="object 15"/>
            <p:cNvSpPr/>
            <p:nvPr/>
          </p:nvSpPr>
          <p:spPr>
            <a:xfrm>
              <a:off x="0" y="0"/>
              <a:ext cx="12191999" cy="973836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6" name="object 16"/>
            <p:cNvSpPr/>
            <p:nvPr/>
          </p:nvSpPr>
          <p:spPr>
            <a:xfrm>
              <a:off x="11503152" y="128015"/>
              <a:ext cx="571500" cy="719327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7" name="object 17"/>
            <p:cNvSpPr/>
            <p:nvPr/>
          </p:nvSpPr>
          <p:spPr>
            <a:xfrm>
              <a:off x="778763" y="690372"/>
              <a:ext cx="2924556" cy="239267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sp>
        <p:nvSpPr>
          <p:cNvPr id="18" name="object 18"/>
          <p:cNvSpPr txBox="1"/>
          <p:nvPr/>
        </p:nvSpPr>
        <p:spPr>
          <a:xfrm>
            <a:off x="1006754" y="680891"/>
            <a:ext cx="2402840" cy="2438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905"/>
              </a:lnSpc>
            </a:pPr>
            <a:r>
              <a:rPr lang="en-US" sz="1600" spc="-19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Chongqing</a:t>
            </a:r>
            <a:r>
              <a:rPr lang="zh-CN" altLang="en-US" sz="1600" spc="-35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sz="16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University</a:t>
            </a:r>
            <a:r>
              <a:rPr lang="zh-CN" altLang="en-US" sz="1600" spc="-35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sz="1600" spc="-1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lang="zh-CN" altLang="en-US" sz="1600" spc="-2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sz="16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</a:t>
            </a:r>
            <a:endParaRPr sz="1600" dirty="0">
              <a:latin typeface="Trebuchet MS" panose="020B0603020202020204"/>
              <a:cs typeface="Trebuchet MS" panose="020B0603020202020204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883919" y="73152"/>
            <a:ext cx="3403091" cy="89916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0" name="object 20"/>
          <p:cNvSpPr txBox="1"/>
          <p:nvPr/>
        </p:nvSpPr>
        <p:spPr>
          <a:xfrm>
            <a:off x="1083053" y="107137"/>
            <a:ext cx="3277413" cy="689291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Chongqing</a:t>
            </a:r>
            <a:r>
              <a:rPr lang="zh-CN" altLang="en-US" sz="2200" dirty="0">
                <a:solidFill>
                  <a:srgbClr val="FFFFFF"/>
                </a:solidFill>
                <a:latin typeface="Trebuchet MS" panose="020B0603020202020204"/>
              </a:rPr>
              <a:t> </a:t>
            </a: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University</a:t>
            </a:r>
            <a:r>
              <a:rPr lang="zh-CN" altLang="en-US" sz="2200" dirty="0">
                <a:solidFill>
                  <a:srgbClr val="FFFFFF"/>
                </a:solidFill>
                <a:latin typeface="Trebuchet MS" panose="020B0603020202020204"/>
              </a:rPr>
              <a:t> </a:t>
            </a: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of</a:t>
            </a:r>
            <a:endParaRPr lang="en-US" sz="2200" dirty="0">
              <a:solidFill>
                <a:srgbClr val="FFFFFF"/>
              </a:solidFill>
              <a:latin typeface="Trebuchet MS" panose="020B0603020202020204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Technology</a:t>
            </a:r>
            <a:endParaRPr lang="zh-CN" altLang="en-US" sz="2200" dirty="0">
              <a:solidFill>
                <a:srgbClr val="FFFFFF"/>
              </a:solidFill>
              <a:latin typeface="Trebuchet MS" panose="020B0603020202020204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9067801" y="11281"/>
            <a:ext cx="2761792" cy="823942"/>
          </a:xfrm>
          <a:prstGeom prst="rect">
            <a:avLst/>
          </a:prstGeom>
        </p:spPr>
        <p:txBody>
          <a:bodyPr vert="horz" wrap="square" lIns="0" tIns="26034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205"/>
              </a:spcBef>
            </a:pPr>
            <a:r>
              <a:rPr sz="15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1500" dirty="0">
              <a:latin typeface="Arial" panose="020B0604020202020204"/>
              <a:cs typeface="Arial" panose="020B0604020202020204"/>
            </a:endParaRPr>
          </a:p>
          <a:p>
            <a:pPr marL="12700" marR="5080" algn="ctr">
              <a:lnSpc>
                <a:spcPct val="100000"/>
              </a:lnSpc>
              <a:spcBef>
                <a:spcPts val="125"/>
              </a:spcBef>
            </a:pPr>
            <a:r>
              <a:rPr sz="18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</a:t>
            </a:r>
            <a:r>
              <a:rPr lang="en-US" sz="18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altLang="zh-CN" dirty="0">
                <a:solidFill>
                  <a:srgbClr val="D9D9D9"/>
                </a:solidFill>
                <a:latin typeface="Trebuchet MS" panose="020B0603020202020204"/>
              </a:rPr>
              <a:t>Technique of</a:t>
            </a:r>
            <a:r>
              <a:rPr sz="1800" spc="-5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dirty="0">
                <a:solidFill>
                  <a:srgbClr val="D9D9D9"/>
                </a:solidFill>
                <a:latin typeface="Trebuchet MS" panose="020B0603020202020204"/>
              </a:rPr>
              <a:t>Artificial Intelligence</a:t>
            </a:r>
            <a:endParaRPr dirty="0">
              <a:solidFill>
                <a:srgbClr val="D9D9D9"/>
              </a:solidFill>
              <a:latin typeface="Trebuchet MS" panose="020B0603020202020204"/>
            </a:endParaRPr>
          </a:p>
        </p:txBody>
      </p:sp>
      <p:sp>
        <p:nvSpPr>
          <p:cNvPr id="22" name="object 16"/>
          <p:cNvSpPr txBox="1"/>
          <p:nvPr/>
        </p:nvSpPr>
        <p:spPr>
          <a:xfrm>
            <a:off x="4503546" y="356870"/>
            <a:ext cx="251460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b="1" spc="-5" dirty="0">
                <a:solidFill>
                  <a:srgbClr val="001F5F"/>
                </a:solidFill>
                <a:latin typeface="Times New Roman" panose="02020603050405020304"/>
                <a:cs typeface="Times New Roman" panose="02020603050405020304"/>
              </a:rPr>
              <a:t>Experiments</a:t>
            </a:r>
            <a:endParaRPr sz="3600" dirty="0">
              <a:latin typeface="Times New Roman" panose="02020603050405020304"/>
              <a:cs typeface="Times New Roman" panose="02020603050405020304"/>
            </a:endParaRPr>
          </a:p>
        </p:txBody>
      </p:sp>
      <p:pic>
        <p:nvPicPr>
          <p:cNvPr id="24" name="图片 23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209800" y="929005"/>
            <a:ext cx="8510270" cy="5009515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57148" y="48383"/>
            <a:ext cx="11349990" cy="509905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R="582295" algn="r">
              <a:lnSpc>
                <a:spcPts val="880"/>
              </a:lnSpc>
              <a:spcBef>
                <a:spcPts val="80"/>
              </a:spcBef>
            </a:pPr>
            <a:r>
              <a:rPr sz="1200" b="1" spc="3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</a:t>
            </a:r>
            <a:r>
              <a:rPr sz="12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180"/>
              </a:lnSpc>
              <a:tabLst>
                <a:tab pos="10379710" algn="l"/>
              </a:tabLst>
            </a:pPr>
            <a:r>
              <a:rPr sz="1500" spc="-2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h</a:t>
            </a:r>
            <a:r>
              <a:rPr sz="1500" spc="-24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11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3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-2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2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r</a:t>
            </a:r>
            <a:r>
              <a:rPr sz="1500" spc="-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s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y</a:t>
            </a:r>
            <a:r>
              <a:rPr sz="15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	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16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3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359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hn</a:t>
            </a:r>
            <a:r>
              <a:rPr sz="1500" spc="-150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7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8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f</a:t>
            </a:r>
            <a:endParaRPr sz="1500" baseline="-28000">
              <a:latin typeface="Trebuchet MS" panose="020B0603020202020204"/>
              <a:cs typeface="Trebuchet MS" panose="020B0603020202020204"/>
            </a:endParaRPr>
          </a:p>
          <a:p>
            <a:pPr>
              <a:lnSpc>
                <a:spcPts val="1740"/>
              </a:lnSpc>
              <a:tabLst>
                <a:tab pos="10379710" algn="l"/>
              </a:tabLst>
            </a:pPr>
            <a:r>
              <a:rPr sz="2250" spc="-247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2250" spc="-38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50" spc="-29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4" name="object 4"/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11756136" y="0"/>
              <a:ext cx="374903" cy="504444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7" name="object 7"/>
          <p:cNvGrpSpPr/>
          <p:nvPr/>
        </p:nvGrpSpPr>
        <p:grpSpPr>
          <a:xfrm>
            <a:off x="0" y="0"/>
            <a:ext cx="12192000" cy="974090"/>
            <a:chOff x="0" y="0"/>
            <a:chExt cx="12192000" cy="974090"/>
          </a:xfrm>
        </p:grpSpPr>
        <p:sp>
          <p:nvSpPr>
            <p:cNvPr id="8" name="object 8"/>
            <p:cNvSpPr/>
            <p:nvPr/>
          </p:nvSpPr>
          <p:spPr>
            <a:xfrm>
              <a:off x="0" y="0"/>
              <a:ext cx="12191999" cy="973836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/>
            <p:cNvSpPr/>
            <p:nvPr/>
          </p:nvSpPr>
          <p:spPr>
            <a:xfrm>
              <a:off x="11503152" y="128015"/>
              <a:ext cx="571500" cy="720852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0" name="object 10"/>
            <p:cNvSpPr/>
            <p:nvPr/>
          </p:nvSpPr>
          <p:spPr>
            <a:xfrm>
              <a:off x="778763" y="690372"/>
              <a:ext cx="2924556" cy="240791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1" name="object 11"/>
          <p:cNvSpPr txBox="1"/>
          <p:nvPr/>
        </p:nvSpPr>
        <p:spPr>
          <a:xfrm>
            <a:off x="1006754" y="681780"/>
            <a:ext cx="2402840" cy="2438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905"/>
              </a:lnSpc>
            </a:pPr>
            <a:r>
              <a:rPr sz="1600" spc="-19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Chongqing</a:t>
            </a:r>
            <a:r>
              <a:rPr sz="1600" spc="-35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University</a:t>
            </a:r>
            <a:r>
              <a:rPr sz="1600" spc="-35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1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1600" spc="-2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</a:t>
            </a:r>
            <a:endParaRPr sz="1600">
              <a:latin typeface="Trebuchet MS" panose="020B0603020202020204"/>
              <a:cs typeface="Trebuchet MS" panose="020B0603020202020204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882396" y="100584"/>
            <a:ext cx="3038855" cy="850392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 txBox="1"/>
          <p:nvPr/>
        </p:nvSpPr>
        <p:spPr>
          <a:xfrm>
            <a:off x="1095755" y="128709"/>
            <a:ext cx="11008360" cy="77406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>
              <a:lnSpc>
                <a:spcPts val="1945"/>
              </a:lnSpc>
              <a:spcBef>
                <a:spcPts val="115"/>
              </a:spcBef>
              <a:tabLst>
                <a:tab pos="9258300" algn="l"/>
              </a:tabLst>
            </a:pPr>
            <a:r>
              <a:rPr sz="2200" spc="-2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Chongqing</a:t>
            </a:r>
            <a:r>
              <a:rPr sz="2200" spc="-509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University	</a:t>
            </a:r>
            <a:r>
              <a:rPr sz="2250" b="1" spc="82" baseline="2600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2250" baseline="260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905"/>
              </a:lnSpc>
              <a:tabLst>
                <a:tab pos="9258300" algn="l"/>
              </a:tabLst>
            </a:pPr>
            <a:r>
              <a:rPr sz="3300" spc="-352" baseline="-35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3300" spc="-532" baseline="-35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3300" spc="-427" baseline="-35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800" spc="-21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</a:t>
            </a:r>
            <a:r>
              <a:rPr sz="1800" spc="-49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800" spc="-2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Techniqueof</a:t>
            </a:r>
            <a:endParaRPr sz="1800">
              <a:latin typeface="Trebuchet MS" panose="020B0603020202020204"/>
              <a:cs typeface="Trebuchet MS" panose="020B0603020202020204"/>
            </a:endParaRPr>
          </a:p>
          <a:p>
            <a:pPr marR="63500" algn="r">
              <a:lnSpc>
                <a:spcPts val="2120"/>
              </a:lnSpc>
            </a:pPr>
            <a:r>
              <a:rPr sz="1800" spc="-18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800" spc="7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800" spc="-19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8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14" name="object 14"/>
          <p:cNvGrpSpPr/>
          <p:nvPr/>
        </p:nvGrpSpPr>
        <p:grpSpPr>
          <a:xfrm>
            <a:off x="0" y="0"/>
            <a:ext cx="12191999" cy="973836"/>
            <a:chOff x="0" y="0"/>
            <a:chExt cx="12191999" cy="973836"/>
          </a:xfrm>
        </p:grpSpPr>
        <p:sp>
          <p:nvSpPr>
            <p:cNvPr id="15" name="object 15"/>
            <p:cNvSpPr/>
            <p:nvPr/>
          </p:nvSpPr>
          <p:spPr>
            <a:xfrm>
              <a:off x="0" y="0"/>
              <a:ext cx="12191999" cy="973836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6" name="object 16"/>
            <p:cNvSpPr/>
            <p:nvPr/>
          </p:nvSpPr>
          <p:spPr>
            <a:xfrm>
              <a:off x="11503152" y="128015"/>
              <a:ext cx="571500" cy="719327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7" name="object 17"/>
            <p:cNvSpPr/>
            <p:nvPr/>
          </p:nvSpPr>
          <p:spPr>
            <a:xfrm>
              <a:off x="778763" y="690372"/>
              <a:ext cx="2924556" cy="239267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sp>
        <p:nvSpPr>
          <p:cNvPr id="18" name="object 18"/>
          <p:cNvSpPr txBox="1"/>
          <p:nvPr/>
        </p:nvSpPr>
        <p:spPr>
          <a:xfrm>
            <a:off x="1006754" y="680891"/>
            <a:ext cx="2402840" cy="2438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905"/>
              </a:lnSpc>
            </a:pPr>
            <a:r>
              <a:rPr lang="en-US" sz="1600" spc="-19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Chongqing</a:t>
            </a:r>
            <a:r>
              <a:rPr lang="zh-CN" altLang="en-US" sz="1600" spc="-35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sz="16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University</a:t>
            </a:r>
            <a:r>
              <a:rPr lang="zh-CN" altLang="en-US" sz="1600" spc="-35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sz="1600" spc="-1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lang="zh-CN" altLang="en-US" sz="1600" spc="-2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sz="16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</a:t>
            </a:r>
            <a:endParaRPr sz="1600" dirty="0">
              <a:latin typeface="Trebuchet MS" panose="020B0603020202020204"/>
              <a:cs typeface="Trebuchet MS" panose="020B0603020202020204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883919" y="73152"/>
            <a:ext cx="3403091" cy="89916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0" name="object 20"/>
          <p:cNvSpPr txBox="1"/>
          <p:nvPr/>
        </p:nvSpPr>
        <p:spPr>
          <a:xfrm>
            <a:off x="1083053" y="107137"/>
            <a:ext cx="3277413" cy="689291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Chongqing</a:t>
            </a:r>
            <a:r>
              <a:rPr lang="zh-CN" altLang="en-US" sz="2200" dirty="0">
                <a:solidFill>
                  <a:srgbClr val="FFFFFF"/>
                </a:solidFill>
                <a:latin typeface="Trebuchet MS" panose="020B0603020202020204"/>
              </a:rPr>
              <a:t> </a:t>
            </a: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University</a:t>
            </a:r>
            <a:r>
              <a:rPr lang="zh-CN" altLang="en-US" sz="2200" dirty="0">
                <a:solidFill>
                  <a:srgbClr val="FFFFFF"/>
                </a:solidFill>
                <a:latin typeface="Trebuchet MS" panose="020B0603020202020204"/>
              </a:rPr>
              <a:t> </a:t>
            </a: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of</a:t>
            </a:r>
            <a:endParaRPr lang="en-US" sz="2200" dirty="0">
              <a:solidFill>
                <a:srgbClr val="FFFFFF"/>
              </a:solidFill>
              <a:latin typeface="Trebuchet MS" panose="020B0603020202020204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Technology</a:t>
            </a:r>
            <a:endParaRPr lang="zh-CN" altLang="en-US" sz="2200" dirty="0">
              <a:solidFill>
                <a:srgbClr val="FFFFFF"/>
              </a:solidFill>
              <a:latin typeface="Trebuchet MS" panose="020B0603020202020204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9067801" y="11281"/>
            <a:ext cx="2761792" cy="823942"/>
          </a:xfrm>
          <a:prstGeom prst="rect">
            <a:avLst/>
          </a:prstGeom>
        </p:spPr>
        <p:txBody>
          <a:bodyPr vert="horz" wrap="square" lIns="0" tIns="26034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205"/>
              </a:spcBef>
            </a:pPr>
            <a:r>
              <a:rPr sz="15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1500" dirty="0">
              <a:latin typeface="Arial" panose="020B0604020202020204"/>
              <a:cs typeface="Arial" panose="020B0604020202020204"/>
            </a:endParaRPr>
          </a:p>
          <a:p>
            <a:pPr marL="12700" marR="5080" algn="ctr">
              <a:lnSpc>
                <a:spcPct val="100000"/>
              </a:lnSpc>
              <a:spcBef>
                <a:spcPts val="125"/>
              </a:spcBef>
            </a:pPr>
            <a:r>
              <a:rPr sz="18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</a:t>
            </a:r>
            <a:r>
              <a:rPr lang="en-US" sz="18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altLang="zh-CN" dirty="0">
                <a:solidFill>
                  <a:srgbClr val="D9D9D9"/>
                </a:solidFill>
                <a:latin typeface="Trebuchet MS" panose="020B0603020202020204"/>
              </a:rPr>
              <a:t>Technique of</a:t>
            </a:r>
            <a:r>
              <a:rPr sz="1800" spc="-5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dirty="0">
                <a:solidFill>
                  <a:srgbClr val="D9D9D9"/>
                </a:solidFill>
                <a:latin typeface="Trebuchet MS" panose="020B0603020202020204"/>
              </a:rPr>
              <a:t>Artificial Intelligence</a:t>
            </a:r>
            <a:endParaRPr dirty="0">
              <a:solidFill>
                <a:srgbClr val="D9D9D9"/>
              </a:solidFill>
              <a:latin typeface="Trebuchet MS" panose="020B0603020202020204"/>
            </a:endParaRPr>
          </a:p>
        </p:txBody>
      </p:sp>
      <p:sp>
        <p:nvSpPr>
          <p:cNvPr id="22" name="object 16"/>
          <p:cNvSpPr txBox="1"/>
          <p:nvPr/>
        </p:nvSpPr>
        <p:spPr>
          <a:xfrm>
            <a:off x="4503546" y="356870"/>
            <a:ext cx="251460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b="1" spc="-5" dirty="0">
                <a:solidFill>
                  <a:srgbClr val="001F5F"/>
                </a:solidFill>
                <a:latin typeface="Times New Roman" panose="02020603050405020304"/>
                <a:cs typeface="Times New Roman" panose="02020603050405020304"/>
              </a:rPr>
              <a:t>Experiments</a:t>
            </a:r>
            <a:endParaRPr sz="3600" dirty="0">
              <a:latin typeface="Times New Roman" panose="02020603050405020304"/>
              <a:cs typeface="Times New Roman" panose="02020603050405020304"/>
            </a:endParaRPr>
          </a:p>
        </p:txBody>
      </p:sp>
      <p:pic>
        <p:nvPicPr>
          <p:cNvPr id="24" name="图片 23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362200" y="1600200"/>
            <a:ext cx="8120380" cy="4227195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57148" y="48383"/>
            <a:ext cx="11349990" cy="509905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R="582295" algn="r">
              <a:lnSpc>
                <a:spcPts val="880"/>
              </a:lnSpc>
              <a:spcBef>
                <a:spcPts val="80"/>
              </a:spcBef>
            </a:pPr>
            <a:r>
              <a:rPr sz="1200" b="1" spc="3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</a:t>
            </a:r>
            <a:r>
              <a:rPr sz="12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180"/>
              </a:lnSpc>
              <a:tabLst>
                <a:tab pos="10379710" algn="l"/>
              </a:tabLst>
            </a:pPr>
            <a:r>
              <a:rPr sz="1500" spc="-2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h</a:t>
            </a:r>
            <a:r>
              <a:rPr sz="1500" spc="-24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11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3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-2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2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r</a:t>
            </a:r>
            <a:r>
              <a:rPr sz="1500" spc="-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s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y</a:t>
            </a:r>
            <a:r>
              <a:rPr sz="15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	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16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3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359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hn</a:t>
            </a:r>
            <a:r>
              <a:rPr sz="1500" spc="-150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7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8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f</a:t>
            </a:r>
            <a:endParaRPr sz="1500" baseline="-28000">
              <a:latin typeface="Trebuchet MS" panose="020B0603020202020204"/>
              <a:cs typeface="Trebuchet MS" panose="020B0603020202020204"/>
            </a:endParaRPr>
          </a:p>
          <a:p>
            <a:pPr>
              <a:lnSpc>
                <a:spcPts val="1740"/>
              </a:lnSpc>
              <a:tabLst>
                <a:tab pos="10379710" algn="l"/>
              </a:tabLst>
            </a:pPr>
            <a:r>
              <a:rPr sz="2250" spc="-247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2250" spc="-38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50" spc="-29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4" name="object 4"/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11756136" y="0"/>
              <a:ext cx="374903" cy="504444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7" name="object 7"/>
          <p:cNvGrpSpPr/>
          <p:nvPr/>
        </p:nvGrpSpPr>
        <p:grpSpPr>
          <a:xfrm>
            <a:off x="0" y="0"/>
            <a:ext cx="12192000" cy="974090"/>
            <a:chOff x="0" y="0"/>
            <a:chExt cx="12192000" cy="974090"/>
          </a:xfrm>
        </p:grpSpPr>
        <p:sp>
          <p:nvSpPr>
            <p:cNvPr id="8" name="object 8"/>
            <p:cNvSpPr/>
            <p:nvPr/>
          </p:nvSpPr>
          <p:spPr>
            <a:xfrm>
              <a:off x="0" y="0"/>
              <a:ext cx="12191999" cy="973836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/>
            <p:cNvSpPr/>
            <p:nvPr/>
          </p:nvSpPr>
          <p:spPr>
            <a:xfrm>
              <a:off x="11503152" y="128015"/>
              <a:ext cx="571500" cy="720852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0" name="object 10"/>
            <p:cNvSpPr/>
            <p:nvPr/>
          </p:nvSpPr>
          <p:spPr>
            <a:xfrm>
              <a:off x="778763" y="690372"/>
              <a:ext cx="2924556" cy="240791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1" name="object 11"/>
          <p:cNvSpPr txBox="1"/>
          <p:nvPr/>
        </p:nvSpPr>
        <p:spPr>
          <a:xfrm>
            <a:off x="1006754" y="681780"/>
            <a:ext cx="2402840" cy="2438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905"/>
              </a:lnSpc>
            </a:pPr>
            <a:r>
              <a:rPr sz="1600" spc="-19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Chongqing</a:t>
            </a:r>
            <a:r>
              <a:rPr sz="1600" spc="-35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University</a:t>
            </a:r>
            <a:r>
              <a:rPr sz="1600" spc="-35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1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1600" spc="-2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</a:t>
            </a:r>
            <a:endParaRPr sz="1600">
              <a:latin typeface="Trebuchet MS" panose="020B0603020202020204"/>
              <a:cs typeface="Trebuchet MS" panose="020B0603020202020204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882396" y="100584"/>
            <a:ext cx="3038855" cy="850392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 txBox="1"/>
          <p:nvPr/>
        </p:nvSpPr>
        <p:spPr>
          <a:xfrm>
            <a:off x="1095755" y="128709"/>
            <a:ext cx="11008360" cy="77406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>
              <a:lnSpc>
                <a:spcPts val="1945"/>
              </a:lnSpc>
              <a:spcBef>
                <a:spcPts val="115"/>
              </a:spcBef>
              <a:tabLst>
                <a:tab pos="9258300" algn="l"/>
              </a:tabLst>
            </a:pPr>
            <a:r>
              <a:rPr sz="2200" spc="-2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Chongqing</a:t>
            </a:r>
            <a:r>
              <a:rPr sz="2200" spc="-509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University	</a:t>
            </a:r>
            <a:r>
              <a:rPr sz="2250" b="1" spc="82" baseline="2600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2250" baseline="260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905"/>
              </a:lnSpc>
              <a:tabLst>
                <a:tab pos="9258300" algn="l"/>
              </a:tabLst>
            </a:pPr>
            <a:r>
              <a:rPr sz="3300" spc="-352" baseline="-35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3300" spc="-532" baseline="-35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3300" spc="-427" baseline="-35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800" spc="-21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</a:t>
            </a:r>
            <a:r>
              <a:rPr sz="1800" spc="-49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800" spc="-2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Techniqueof</a:t>
            </a:r>
            <a:endParaRPr sz="1800">
              <a:latin typeface="Trebuchet MS" panose="020B0603020202020204"/>
              <a:cs typeface="Trebuchet MS" panose="020B0603020202020204"/>
            </a:endParaRPr>
          </a:p>
          <a:p>
            <a:pPr marR="63500" algn="r">
              <a:lnSpc>
                <a:spcPts val="2120"/>
              </a:lnSpc>
            </a:pPr>
            <a:r>
              <a:rPr sz="1800" spc="-18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800" spc="7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800" spc="-19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8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14" name="object 14"/>
          <p:cNvGrpSpPr/>
          <p:nvPr/>
        </p:nvGrpSpPr>
        <p:grpSpPr>
          <a:xfrm>
            <a:off x="0" y="0"/>
            <a:ext cx="12191999" cy="973836"/>
            <a:chOff x="0" y="0"/>
            <a:chExt cx="12191999" cy="973836"/>
          </a:xfrm>
        </p:grpSpPr>
        <p:sp>
          <p:nvSpPr>
            <p:cNvPr id="15" name="object 15"/>
            <p:cNvSpPr/>
            <p:nvPr/>
          </p:nvSpPr>
          <p:spPr>
            <a:xfrm>
              <a:off x="0" y="0"/>
              <a:ext cx="12191999" cy="973836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6" name="object 16"/>
            <p:cNvSpPr/>
            <p:nvPr/>
          </p:nvSpPr>
          <p:spPr>
            <a:xfrm>
              <a:off x="11503152" y="128015"/>
              <a:ext cx="571500" cy="719327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7" name="object 17"/>
            <p:cNvSpPr/>
            <p:nvPr/>
          </p:nvSpPr>
          <p:spPr>
            <a:xfrm>
              <a:off x="778763" y="690372"/>
              <a:ext cx="2924556" cy="239267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sp>
        <p:nvSpPr>
          <p:cNvPr id="18" name="object 18"/>
          <p:cNvSpPr txBox="1"/>
          <p:nvPr/>
        </p:nvSpPr>
        <p:spPr>
          <a:xfrm>
            <a:off x="1006754" y="680891"/>
            <a:ext cx="2402840" cy="2438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905"/>
              </a:lnSpc>
            </a:pPr>
            <a:r>
              <a:rPr lang="en-US" sz="1600" spc="-19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Chongqing</a:t>
            </a:r>
            <a:r>
              <a:rPr lang="zh-CN" altLang="en-US" sz="1600" spc="-35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sz="16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University</a:t>
            </a:r>
            <a:r>
              <a:rPr lang="zh-CN" altLang="en-US" sz="1600" spc="-35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sz="1600" spc="-1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lang="zh-CN" altLang="en-US" sz="1600" spc="-2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sz="16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</a:t>
            </a:r>
            <a:endParaRPr sz="1600" dirty="0">
              <a:latin typeface="Trebuchet MS" panose="020B0603020202020204"/>
              <a:cs typeface="Trebuchet MS" panose="020B0603020202020204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883919" y="73152"/>
            <a:ext cx="3403091" cy="89916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0" name="object 20"/>
          <p:cNvSpPr txBox="1"/>
          <p:nvPr/>
        </p:nvSpPr>
        <p:spPr>
          <a:xfrm>
            <a:off x="1083053" y="107137"/>
            <a:ext cx="3277413" cy="689291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Chongqing</a:t>
            </a:r>
            <a:r>
              <a:rPr lang="zh-CN" altLang="en-US" sz="2200" dirty="0">
                <a:solidFill>
                  <a:srgbClr val="FFFFFF"/>
                </a:solidFill>
                <a:latin typeface="Trebuchet MS" panose="020B0603020202020204"/>
              </a:rPr>
              <a:t> </a:t>
            </a: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University</a:t>
            </a:r>
            <a:r>
              <a:rPr lang="zh-CN" altLang="en-US" sz="2200" dirty="0">
                <a:solidFill>
                  <a:srgbClr val="FFFFFF"/>
                </a:solidFill>
                <a:latin typeface="Trebuchet MS" panose="020B0603020202020204"/>
              </a:rPr>
              <a:t> </a:t>
            </a: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of</a:t>
            </a:r>
            <a:endParaRPr lang="en-US" sz="2200" dirty="0">
              <a:solidFill>
                <a:srgbClr val="FFFFFF"/>
              </a:solidFill>
              <a:latin typeface="Trebuchet MS" panose="020B0603020202020204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Technology</a:t>
            </a:r>
            <a:endParaRPr lang="zh-CN" altLang="en-US" sz="2200" dirty="0">
              <a:solidFill>
                <a:srgbClr val="FFFFFF"/>
              </a:solidFill>
              <a:latin typeface="Trebuchet MS" panose="020B0603020202020204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9067801" y="11281"/>
            <a:ext cx="2761792" cy="823942"/>
          </a:xfrm>
          <a:prstGeom prst="rect">
            <a:avLst/>
          </a:prstGeom>
        </p:spPr>
        <p:txBody>
          <a:bodyPr vert="horz" wrap="square" lIns="0" tIns="26034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205"/>
              </a:spcBef>
            </a:pPr>
            <a:r>
              <a:rPr sz="15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1500" dirty="0">
              <a:latin typeface="Arial" panose="020B0604020202020204"/>
              <a:cs typeface="Arial" panose="020B0604020202020204"/>
            </a:endParaRPr>
          </a:p>
          <a:p>
            <a:pPr marL="12700" marR="5080" algn="ctr">
              <a:lnSpc>
                <a:spcPct val="100000"/>
              </a:lnSpc>
              <a:spcBef>
                <a:spcPts val="125"/>
              </a:spcBef>
            </a:pPr>
            <a:r>
              <a:rPr sz="18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</a:t>
            </a:r>
            <a:r>
              <a:rPr lang="en-US" sz="18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altLang="zh-CN" dirty="0">
                <a:solidFill>
                  <a:srgbClr val="D9D9D9"/>
                </a:solidFill>
                <a:latin typeface="Trebuchet MS" panose="020B0603020202020204"/>
              </a:rPr>
              <a:t>Technique of</a:t>
            </a:r>
            <a:r>
              <a:rPr sz="1800" spc="-5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dirty="0">
                <a:solidFill>
                  <a:srgbClr val="D9D9D9"/>
                </a:solidFill>
                <a:latin typeface="Trebuchet MS" panose="020B0603020202020204"/>
              </a:rPr>
              <a:t>Artificial Intelligence</a:t>
            </a:r>
            <a:endParaRPr dirty="0">
              <a:solidFill>
                <a:srgbClr val="D9D9D9"/>
              </a:solidFill>
              <a:latin typeface="Trebuchet MS" panose="020B0603020202020204"/>
            </a:endParaRPr>
          </a:p>
        </p:txBody>
      </p:sp>
      <p:sp>
        <p:nvSpPr>
          <p:cNvPr id="22" name="object 16"/>
          <p:cNvSpPr txBox="1"/>
          <p:nvPr/>
        </p:nvSpPr>
        <p:spPr>
          <a:xfrm>
            <a:off x="4503546" y="356870"/>
            <a:ext cx="251460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b="1" spc="-5" dirty="0">
                <a:solidFill>
                  <a:srgbClr val="001F5F"/>
                </a:solidFill>
                <a:latin typeface="Times New Roman" panose="02020603050405020304"/>
                <a:cs typeface="Times New Roman" panose="02020603050405020304"/>
              </a:rPr>
              <a:t>Experiments</a:t>
            </a:r>
            <a:endParaRPr sz="3600" dirty="0">
              <a:latin typeface="Times New Roman" panose="02020603050405020304"/>
              <a:cs typeface="Times New Roman" panose="02020603050405020304"/>
            </a:endParaRPr>
          </a:p>
        </p:txBody>
      </p:sp>
      <p:pic>
        <p:nvPicPr>
          <p:cNvPr id="23" name="图片 22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499870" y="796290"/>
            <a:ext cx="9665335" cy="5943600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57148" y="48383"/>
            <a:ext cx="11349990" cy="509905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R="582295" algn="r">
              <a:lnSpc>
                <a:spcPts val="880"/>
              </a:lnSpc>
              <a:spcBef>
                <a:spcPts val="80"/>
              </a:spcBef>
            </a:pPr>
            <a:r>
              <a:rPr sz="1200" b="1" spc="3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</a:t>
            </a:r>
            <a:r>
              <a:rPr sz="12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180"/>
              </a:lnSpc>
              <a:tabLst>
                <a:tab pos="10379710" algn="l"/>
              </a:tabLst>
            </a:pPr>
            <a:r>
              <a:rPr sz="1500" spc="-2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h</a:t>
            </a:r>
            <a:r>
              <a:rPr sz="1500" spc="-24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11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3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-2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2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r</a:t>
            </a:r>
            <a:r>
              <a:rPr sz="1500" spc="-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s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y</a:t>
            </a:r>
            <a:r>
              <a:rPr sz="15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	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16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3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359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hn</a:t>
            </a:r>
            <a:r>
              <a:rPr sz="1500" spc="-150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7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8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f</a:t>
            </a:r>
            <a:endParaRPr sz="1500" baseline="-28000">
              <a:latin typeface="Trebuchet MS" panose="020B0603020202020204"/>
              <a:cs typeface="Trebuchet MS" panose="020B0603020202020204"/>
            </a:endParaRPr>
          </a:p>
          <a:p>
            <a:pPr>
              <a:lnSpc>
                <a:spcPts val="1740"/>
              </a:lnSpc>
              <a:tabLst>
                <a:tab pos="10379710" algn="l"/>
              </a:tabLst>
            </a:pPr>
            <a:r>
              <a:rPr sz="2250" spc="-247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2250" spc="-38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50" spc="-29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4" name="object 4"/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11756136" y="0"/>
              <a:ext cx="374903" cy="504444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7" name="object 7"/>
          <p:cNvGrpSpPr/>
          <p:nvPr/>
        </p:nvGrpSpPr>
        <p:grpSpPr>
          <a:xfrm>
            <a:off x="0" y="0"/>
            <a:ext cx="12192000" cy="974090"/>
            <a:chOff x="0" y="0"/>
            <a:chExt cx="12192000" cy="974090"/>
          </a:xfrm>
        </p:grpSpPr>
        <p:sp>
          <p:nvSpPr>
            <p:cNvPr id="8" name="object 8"/>
            <p:cNvSpPr/>
            <p:nvPr/>
          </p:nvSpPr>
          <p:spPr>
            <a:xfrm>
              <a:off x="0" y="0"/>
              <a:ext cx="12191999" cy="973836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/>
            <p:cNvSpPr/>
            <p:nvPr/>
          </p:nvSpPr>
          <p:spPr>
            <a:xfrm>
              <a:off x="11503152" y="128015"/>
              <a:ext cx="571500" cy="720852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0" name="object 10"/>
            <p:cNvSpPr/>
            <p:nvPr/>
          </p:nvSpPr>
          <p:spPr>
            <a:xfrm>
              <a:off x="778763" y="690372"/>
              <a:ext cx="2924556" cy="240791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1" name="object 11"/>
          <p:cNvSpPr txBox="1"/>
          <p:nvPr/>
        </p:nvSpPr>
        <p:spPr>
          <a:xfrm>
            <a:off x="1006754" y="681780"/>
            <a:ext cx="2402840" cy="2438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905"/>
              </a:lnSpc>
            </a:pPr>
            <a:r>
              <a:rPr sz="1600" spc="-19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Chongqing</a:t>
            </a:r>
            <a:r>
              <a:rPr sz="1600" spc="-35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University</a:t>
            </a:r>
            <a:r>
              <a:rPr sz="1600" spc="-35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1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1600" spc="-2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</a:t>
            </a:r>
            <a:endParaRPr sz="1600">
              <a:latin typeface="Trebuchet MS" panose="020B0603020202020204"/>
              <a:cs typeface="Trebuchet MS" panose="020B0603020202020204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882396" y="100584"/>
            <a:ext cx="3038855" cy="850392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 txBox="1"/>
          <p:nvPr/>
        </p:nvSpPr>
        <p:spPr>
          <a:xfrm>
            <a:off x="1095755" y="128709"/>
            <a:ext cx="11008360" cy="77406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>
              <a:lnSpc>
                <a:spcPts val="1945"/>
              </a:lnSpc>
              <a:spcBef>
                <a:spcPts val="115"/>
              </a:spcBef>
              <a:tabLst>
                <a:tab pos="9258300" algn="l"/>
              </a:tabLst>
            </a:pPr>
            <a:r>
              <a:rPr sz="2200" spc="-2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Chongqing</a:t>
            </a:r>
            <a:r>
              <a:rPr sz="2200" spc="-509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University	</a:t>
            </a:r>
            <a:r>
              <a:rPr sz="2250" b="1" spc="82" baseline="2600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2250" baseline="260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905"/>
              </a:lnSpc>
              <a:tabLst>
                <a:tab pos="9258300" algn="l"/>
              </a:tabLst>
            </a:pPr>
            <a:r>
              <a:rPr sz="3300" spc="-352" baseline="-35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3300" spc="-532" baseline="-35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3300" spc="-427" baseline="-35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800" spc="-21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</a:t>
            </a:r>
            <a:r>
              <a:rPr sz="1800" spc="-49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800" spc="-2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Techniqueof</a:t>
            </a:r>
            <a:endParaRPr sz="1800">
              <a:latin typeface="Trebuchet MS" panose="020B0603020202020204"/>
              <a:cs typeface="Trebuchet MS" panose="020B0603020202020204"/>
            </a:endParaRPr>
          </a:p>
          <a:p>
            <a:pPr marR="63500" algn="r">
              <a:lnSpc>
                <a:spcPts val="2120"/>
              </a:lnSpc>
            </a:pPr>
            <a:r>
              <a:rPr sz="1800" spc="-18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800" spc="7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800" spc="-19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8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14" name="object 14"/>
          <p:cNvGrpSpPr/>
          <p:nvPr/>
        </p:nvGrpSpPr>
        <p:grpSpPr>
          <a:xfrm>
            <a:off x="0" y="0"/>
            <a:ext cx="12191999" cy="973836"/>
            <a:chOff x="0" y="0"/>
            <a:chExt cx="12191999" cy="973836"/>
          </a:xfrm>
        </p:grpSpPr>
        <p:sp>
          <p:nvSpPr>
            <p:cNvPr id="15" name="object 15"/>
            <p:cNvSpPr/>
            <p:nvPr/>
          </p:nvSpPr>
          <p:spPr>
            <a:xfrm>
              <a:off x="0" y="0"/>
              <a:ext cx="12191999" cy="973836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6" name="object 16"/>
            <p:cNvSpPr/>
            <p:nvPr/>
          </p:nvSpPr>
          <p:spPr>
            <a:xfrm>
              <a:off x="11503152" y="128015"/>
              <a:ext cx="571500" cy="719327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7" name="object 17"/>
            <p:cNvSpPr/>
            <p:nvPr/>
          </p:nvSpPr>
          <p:spPr>
            <a:xfrm>
              <a:off x="778763" y="690372"/>
              <a:ext cx="2924556" cy="239267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sp>
        <p:nvSpPr>
          <p:cNvPr id="18" name="object 18"/>
          <p:cNvSpPr txBox="1"/>
          <p:nvPr/>
        </p:nvSpPr>
        <p:spPr>
          <a:xfrm>
            <a:off x="1006754" y="680891"/>
            <a:ext cx="2402840" cy="2438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905"/>
              </a:lnSpc>
            </a:pPr>
            <a:r>
              <a:rPr lang="en-US" sz="1600" spc="-19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Chongqing</a:t>
            </a:r>
            <a:r>
              <a:rPr lang="zh-CN" altLang="en-US" sz="1600" spc="-35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sz="16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University</a:t>
            </a:r>
            <a:r>
              <a:rPr lang="zh-CN" altLang="en-US" sz="1600" spc="-35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sz="1600" spc="-1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lang="zh-CN" altLang="en-US" sz="1600" spc="-2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sz="16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</a:t>
            </a:r>
            <a:endParaRPr sz="1600" dirty="0">
              <a:latin typeface="Trebuchet MS" panose="020B0603020202020204"/>
              <a:cs typeface="Trebuchet MS" panose="020B0603020202020204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883919" y="73152"/>
            <a:ext cx="3403091" cy="89916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0" name="object 20"/>
          <p:cNvSpPr txBox="1"/>
          <p:nvPr/>
        </p:nvSpPr>
        <p:spPr>
          <a:xfrm>
            <a:off x="1083053" y="107137"/>
            <a:ext cx="3277413" cy="689291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Chongqing</a:t>
            </a:r>
            <a:r>
              <a:rPr lang="zh-CN" altLang="en-US" sz="2200" dirty="0">
                <a:solidFill>
                  <a:srgbClr val="FFFFFF"/>
                </a:solidFill>
                <a:latin typeface="Trebuchet MS" panose="020B0603020202020204"/>
              </a:rPr>
              <a:t> </a:t>
            </a: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University</a:t>
            </a:r>
            <a:r>
              <a:rPr lang="zh-CN" altLang="en-US" sz="2200" dirty="0">
                <a:solidFill>
                  <a:srgbClr val="FFFFFF"/>
                </a:solidFill>
                <a:latin typeface="Trebuchet MS" panose="020B0603020202020204"/>
              </a:rPr>
              <a:t> </a:t>
            </a: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of</a:t>
            </a:r>
            <a:endParaRPr lang="en-US" sz="2200" dirty="0">
              <a:solidFill>
                <a:srgbClr val="FFFFFF"/>
              </a:solidFill>
              <a:latin typeface="Trebuchet MS" panose="020B0603020202020204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Technology</a:t>
            </a:r>
            <a:endParaRPr lang="zh-CN" altLang="en-US" sz="2200" dirty="0">
              <a:solidFill>
                <a:srgbClr val="FFFFFF"/>
              </a:solidFill>
              <a:latin typeface="Trebuchet MS" panose="020B0603020202020204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9067801" y="11281"/>
            <a:ext cx="2761792" cy="823942"/>
          </a:xfrm>
          <a:prstGeom prst="rect">
            <a:avLst/>
          </a:prstGeom>
        </p:spPr>
        <p:txBody>
          <a:bodyPr vert="horz" wrap="square" lIns="0" tIns="26034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205"/>
              </a:spcBef>
            </a:pPr>
            <a:r>
              <a:rPr sz="15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1500" dirty="0">
              <a:latin typeface="Arial" panose="020B0604020202020204"/>
              <a:cs typeface="Arial" panose="020B0604020202020204"/>
            </a:endParaRPr>
          </a:p>
          <a:p>
            <a:pPr marL="12700" marR="5080" algn="ctr">
              <a:lnSpc>
                <a:spcPct val="100000"/>
              </a:lnSpc>
              <a:spcBef>
                <a:spcPts val="125"/>
              </a:spcBef>
            </a:pPr>
            <a:r>
              <a:rPr sz="18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</a:t>
            </a:r>
            <a:r>
              <a:rPr lang="en-US" sz="18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altLang="zh-CN" dirty="0">
                <a:solidFill>
                  <a:srgbClr val="D9D9D9"/>
                </a:solidFill>
                <a:latin typeface="Trebuchet MS" panose="020B0603020202020204"/>
              </a:rPr>
              <a:t>Technique of</a:t>
            </a:r>
            <a:r>
              <a:rPr sz="1800" spc="-5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dirty="0">
                <a:solidFill>
                  <a:srgbClr val="D9D9D9"/>
                </a:solidFill>
                <a:latin typeface="Trebuchet MS" panose="020B0603020202020204"/>
              </a:rPr>
              <a:t>Artificial Intelligence</a:t>
            </a:r>
            <a:endParaRPr dirty="0">
              <a:solidFill>
                <a:srgbClr val="D9D9D9"/>
              </a:solidFill>
              <a:latin typeface="Trebuchet MS" panose="020B0603020202020204"/>
            </a:endParaRPr>
          </a:p>
        </p:txBody>
      </p:sp>
      <p:sp>
        <p:nvSpPr>
          <p:cNvPr id="22" name="object 16"/>
          <p:cNvSpPr txBox="1"/>
          <p:nvPr/>
        </p:nvSpPr>
        <p:spPr>
          <a:xfrm>
            <a:off x="4503546" y="356870"/>
            <a:ext cx="251460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b="1" spc="-5" dirty="0">
                <a:solidFill>
                  <a:srgbClr val="001F5F"/>
                </a:solidFill>
                <a:latin typeface="Times New Roman" panose="02020603050405020304"/>
                <a:cs typeface="Times New Roman" panose="02020603050405020304"/>
              </a:rPr>
              <a:t>Experiments</a:t>
            </a:r>
            <a:endParaRPr sz="3600" dirty="0">
              <a:latin typeface="Times New Roman" panose="02020603050405020304"/>
              <a:cs typeface="Times New Roman" panose="02020603050405020304"/>
            </a:endParaRPr>
          </a:p>
        </p:txBody>
      </p:sp>
      <p:pic>
        <p:nvPicPr>
          <p:cNvPr id="23" name="图片 22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030730" y="1200150"/>
            <a:ext cx="7389495" cy="4954270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57148" y="48383"/>
            <a:ext cx="11349990" cy="509905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R="582295" algn="r">
              <a:lnSpc>
                <a:spcPts val="880"/>
              </a:lnSpc>
              <a:spcBef>
                <a:spcPts val="80"/>
              </a:spcBef>
            </a:pPr>
            <a:r>
              <a:rPr sz="1200" b="1" spc="3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</a:t>
            </a:r>
            <a:r>
              <a:rPr sz="12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180"/>
              </a:lnSpc>
              <a:tabLst>
                <a:tab pos="10379710" algn="l"/>
              </a:tabLst>
            </a:pPr>
            <a:r>
              <a:rPr sz="1500" spc="-2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h</a:t>
            </a:r>
            <a:r>
              <a:rPr sz="1500" spc="-24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11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3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-2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2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r</a:t>
            </a:r>
            <a:r>
              <a:rPr sz="1500" spc="-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s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y</a:t>
            </a:r>
            <a:r>
              <a:rPr sz="15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	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16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3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359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hn</a:t>
            </a:r>
            <a:r>
              <a:rPr sz="1500" spc="-150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7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8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f</a:t>
            </a:r>
            <a:endParaRPr sz="1500" baseline="-28000">
              <a:latin typeface="Trebuchet MS" panose="020B0603020202020204"/>
              <a:cs typeface="Trebuchet MS" panose="020B0603020202020204"/>
            </a:endParaRPr>
          </a:p>
          <a:p>
            <a:pPr>
              <a:lnSpc>
                <a:spcPts val="1740"/>
              </a:lnSpc>
              <a:tabLst>
                <a:tab pos="10379710" algn="l"/>
              </a:tabLst>
            </a:pPr>
            <a:r>
              <a:rPr sz="2250" spc="-247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2250" spc="-38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50" spc="-29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4" name="object 4"/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11756136" y="0"/>
              <a:ext cx="374903" cy="504444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7" name="object 7"/>
          <p:cNvGrpSpPr/>
          <p:nvPr/>
        </p:nvGrpSpPr>
        <p:grpSpPr>
          <a:xfrm>
            <a:off x="0" y="0"/>
            <a:ext cx="12192000" cy="974090"/>
            <a:chOff x="0" y="0"/>
            <a:chExt cx="12192000" cy="974090"/>
          </a:xfrm>
        </p:grpSpPr>
        <p:sp>
          <p:nvSpPr>
            <p:cNvPr id="8" name="object 8"/>
            <p:cNvSpPr/>
            <p:nvPr/>
          </p:nvSpPr>
          <p:spPr>
            <a:xfrm>
              <a:off x="0" y="0"/>
              <a:ext cx="12191999" cy="973836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/>
            <p:cNvSpPr/>
            <p:nvPr/>
          </p:nvSpPr>
          <p:spPr>
            <a:xfrm>
              <a:off x="11503152" y="128015"/>
              <a:ext cx="571500" cy="720852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0" name="object 10"/>
            <p:cNvSpPr/>
            <p:nvPr/>
          </p:nvSpPr>
          <p:spPr>
            <a:xfrm>
              <a:off x="778763" y="690372"/>
              <a:ext cx="2924556" cy="240791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1" name="object 11"/>
          <p:cNvSpPr txBox="1"/>
          <p:nvPr/>
        </p:nvSpPr>
        <p:spPr>
          <a:xfrm>
            <a:off x="1006754" y="681780"/>
            <a:ext cx="2402840" cy="2438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905"/>
              </a:lnSpc>
            </a:pPr>
            <a:r>
              <a:rPr sz="1600" spc="-19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Chongqing</a:t>
            </a:r>
            <a:r>
              <a:rPr sz="1600" spc="-35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University</a:t>
            </a:r>
            <a:r>
              <a:rPr sz="1600" spc="-35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1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1600" spc="-2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</a:t>
            </a:r>
            <a:endParaRPr sz="1600">
              <a:latin typeface="Trebuchet MS" panose="020B0603020202020204"/>
              <a:cs typeface="Trebuchet MS" panose="020B0603020202020204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882396" y="100584"/>
            <a:ext cx="3038855" cy="850392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 txBox="1"/>
          <p:nvPr/>
        </p:nvSpPr>
        <p:spPr>
          <a:xfrm>
            <a:off x="1095755" y="128709"/>
            <a:ext cx="11008360" cy="77406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>
              <a:lnSpc>
                <a:spcPts val="1945"/>
              </a:lnSpc>
              <a:spcBef>
                <a:spcPts val="115"/>
              </a:spcBef>
              <a:tabLst>
                <a:tab pos="9258300" algn="l"/>
              </a:tabLst>
            </a:pPr>
            <a:r>
              <a:rPr sz="2200" spc="-2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Chongqing</a:t>
            </a:r>
            <a:r>
              <a:rPr sz="2200" spc="-509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University	</a:t>
            </a:r>
            <a:r>
              <a:rPr sz="2250" b="1" spc="82" baseline="2600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2250" baseline="260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905"/>
              </a:lnSpc>
              <a:tabLst>
                <a:tab pos="9258300" algn="l"/>
              </a:tabLst>
            </a:pPr>
            <a:r>
              <a:rPr sz="3300" spc="-352" baseline="-35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3300" spc="-532" baseline="-35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3300" spc="-427" baseline="-35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800" spc="-21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</a:t>
            </a:r>
            <a:r>
              <a:rPr sz="1800" spc="-49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800" spc="-2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Techniqueof</a:t>
            </a:r>
            <a:endParaRPr sz="1800">
              <a:latin typeface="Trebuchet MS" panose="020B0603020202020204"/>
              <a:cs typeface="Trebuchet MS" panose="020B0603020202020204"/>
            </a:endParaRPr>
          </a:p>
          <a:p>
            <a:pPr marR="63500" algn="r">
              <a:lnSpc>
                <a:spcPts val="2120"/>
              </a:lnSpc>
            </a:pPr>
            <a:r>
              <a:rPr sz="1800" spc="-18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800" spc="7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800" spc="-19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8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14" name="object 14"/>
          <p:cNvGrpSpPr/>
          <p:nvPr/>
        </p:nvGrpSpPr>
        <p:grpSpPr>
          <a:xfrm>
            <a:off x="0" y="0"/>
            <a:ext cx="12191999" cy="973836"/>
            <a:chOff x="0" y="0"/>
            <a:chExt cx="12191999" cy="973836"/>
          </a:xfrm>
        </p:grpSpPr>
        <p:sp>
          <p:nvSpPr>
            <p:cNvPr id="15" name="object 15"/>
            <p:cNvSpPr/>
            <p:nvPr/>
          </p:nvSpPr>
          <p:spPr>
            <a:xfrm>
              <a:off x="0" y="0"/>
              <a:ext cx="12191999" cy="973836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6" name="object 16"/>
            <p:cNvSpPr/>
            <p:nvPr/>
          </p:nvSpPr>
          <p:spPr>
            <a:xfrm>
              <a:off x="11503152" y="128015"/>
              <a:ext cx="571500" cy="719327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7" name="object 17"/>
            <p:cNvSpPr/>
            <p:nvPr/>
          </p:nvSpPr>
          <p:spPr>
            <a:xfrm>
              <a:off x="778763" y="690372"/>
              <a:ext cx="2924556" cy="239267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sp>
        <p:nvSpPr>
          <p:cNvPr id="18" name="object 18"/>
          <p:cNvSpPr txBox="1"/>
          <p:nvPr/>
        </p:nvSpPr>
        <p:spPr>
          <a:xfrm>
            <a:off x="1006754" y="680891"/>
            <a:ext cx="2402840" cy="2438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905"/>
              </a:lnSpc>
            </a:pPr>
            <a:r>
              <a:rPr lang="en-US" sz="1600" spc="-19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Chongqing</a:t>
            </a:r>
            <a:r>
              <a:rPr lang="zh-CN" altLang="en-US" sz="1600" spc="-35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sz="16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University</a:t>
            </a:r>
            <a:r>
              <a:rPr lang="zh-CN" altLang="en-US" sz="1600" spc="-35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sz="1600" spc="-1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lang="zh-CN" altLang="en-US" sz="1600" spc="-2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sz="16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</a:t>
            </a:r>
            <a:endParaRPr sz="1600" dirty="0">
              <a:latin typeface="Trebuchet MS" panose="020B0603020202020204"/>
              <a:cs typeface="Trebuchet MS" panose="020B0603020202020204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883919" y="73152"/>
            <a:ext cx="3403091" cy="89916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0" name="object 20"/>
          <p:cNvSpPr txBox="1"/>
          <p:nvPr/>
        </p:nvSpPr>
        <p:spPr>
          <a:xfrm>
            <a:off x="1083053" y="107137"/>
            <a:ext cx="3277413" cy="689291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Chongqing</a:t>
            </a:r>
            <a:r>
              <a:rPr lang="zh-CN" altLang="en-US" sz="2200" dirty="0">
                <a:solidFill>
                  <a:srgbClr val="FFFFFF"/>
                </a:solidFill>
                <a:latin typeface="Trebuchet MS" panose="020B0603020202020204"/>
              </a:rPr>
              <a:t> </a:t>
            </a: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University</a:t>
            </a:r>
            <a:r>
              <a:rPr lang="zh-CN" altLang="en-US" sz="2200" dirty="0">
                <a:solidFill>
                  <a:srgbClr val="FFFFFF"/>
                </a:solidFill>
                <a:latin typeface="Trebuchet MS" panose="020B0603020202020204"/>
              </a:rPr>
              <a:t> </a:t>
            </a: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of</a:t>
            </a:r>
            <a:endParaRPr lang="en-US" sz="2200" dirty="0">
              <a:solidFill>
                <a:srgbClr val="FFFFFF"/>
              </a:solidFill>
              <a:latin typeface="Trebuchet MS" panose="020B0603020202020204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Technology</a:t>
            </a:r>
            <a:endParaRPr lang="zh-CN" altLang="en-US" sz="2200" dirty="0">
              <a:solidFill>
                <a:srgbClr val="FFFFFF"/>
              </a:solidFill>
              <a:latin typeface="Trebuchet MS" panose="020B0603020202020204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9067801" y="11281"/>
            <a:ext cx="2761792" cy="823942"/>
          </a:xfrm>
          <a:prstGeom prst="rect">
            <a:avLst/>
          </a:prstGeom>
        </p:spPr>
        <p:txBody>
          <a:bodyPr vert="horz" wrap="square" lIns="0" tIns="26034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205"/>
              </a:spcBef>
            </a:pPr>
            <a:r>
              <a:rPr sz="15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1500" dirty="0">
              <a:latin typeface="Arial" panose="020B0604020202020204"/>
              <a:cs typeface="Arial" panose="020B0604020202020204"/>
            </a:endParaRPr>
          </a:p>
          <a:p>
            <a:pPr marL="12700" marR="5080" algn="ctr">
              <a:lnSpc>
                <a:spcPct val="100000"/>
              </a:lnSpc>
              <a:spcBef>
                <a:spcPts val="125"/>
              </a:spcBef>
            </a:pPr>
            <a:r>
              <a:rPr sz="18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</a:t>
            </a:r>
            <a:r>
              <a:rPr lang="en-US" sz="18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altLang="zh-CN" dirty="0">
                <a:solidFill>
                  <a:srgbClr val="D9D9D9"/>
                </a:solidFill>
                <a:latin typeface="Trebuchet MS" panose="020B0603020202020204"/>
              </a:rPr>
              <a:t>Technique of</a:t>
            </a:r>
            <a:r>
              <a:rPr sz="1800" spc="-5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dirty="0">
                <a:solidFill>
                  <a:srgbClr val="D9D9D9"/>
                </a:solidFill>
                <a:latin typeface="Trebuchet MS" panose="020B0603020202020204"/>
              </a:rPr>
              <a:t>Artificial Intelligence</a:t>
            </a:r>
            <a:endParaRPr dirty="0">
              <a:solidFill>
                <a:srgbClr val="D9D9D9"/>
              </a:solidFill>
              <a:latin typeface="Trebuchet MS" panose="020B0603020202020204"/>
            </a:endParaRPr>
          </a:p>
        </p:txBody>
      </p:sp>
      <p:sp>
        <p:nvSpPr>
          <p:cNvPr id="22" name="object 16"/>
          <p:cNvSpPr txBox="1"/>
          <p:nvPr/>
        </p:nvSpPr>
        <p:spPr>
          <a:xfrm>
            <a:off x="4503546" y="356870"/>
            <a:ext cx="251460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b="1" spc="-5" dirty="0">
                <a:solidFill>
                  <a:srgbClr val="001F5F"/>
                </a:solidFill>
                <a:latin typeface="Times New Roman" panose="02020603050405020304"/>
                <a:cs typeface="Times New Roman" panose="02020603050405020304"/>
              </a:rPr>
              <a:t>Experiments</a:t>
            </a:r>
            <a:endParaRPr sz="3600" dirty="0">
              <a:latin typeface="Times New Roman" panose="02020603050405020304"/>
              <a:cs typeface="Times New Roman" panose="02020603050405020304"/>
            </a:endParaRPr>
          </a:p>
        </p:txBody>
      </p:sp>
      <p:pic>
        <p:nvPicPr>
          <p:cNvPr id="23" name="图片 22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530475" y="924560"/>
            <a:ext cx="6661150" cy="5800090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57148" y="48383"/>
            <a:ext cx="11349990" cy="509905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R="582295" algn="r">
              <a:lnSpc>
                <a:spcPts val="880"/>
              </a:lnSpc>
              <a:spcBef>
                <a:spcPts val="80"/>
              </a:spcBef>
            </a:pPr>
            <a:r>
              <a:rPr sz="1200" b="1" spc="3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</a:t>
            </a:r>
            <a:r>
              <a:rPr sz="12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180"/>
              </a:lnSpc>
              <a:tabLst>
                <a:tab pos="10379710" algn="l"/>
              </a:tabLst>
            </a:pPr>
            <a:r>
              <a:rPr sz="1500" spc="-2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h</a:t>
            </a:r>
            <a:r>
              <a:rPr sz="1500" spc="-24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11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3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-2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2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r</a:t>
            </a:r>
            <a:r>
              <a:rPr sz="1500" spc="-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s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y</a:t>
            </a:r>
            <a:r>
              <a:rPr sz="15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	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16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3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359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hn</a:t>
            </a:r>
            <a:r>
              <a:rPr sz="1500" spc="-150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7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8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f</a:t>
            </a:r>
            <a:endParaRPr sz="1500" baseline="-28000">
              <a:latin typeface="Trebuchet MS" panose="020B0603020202020204"/>
              <a:cs typeface="Trebuchet MS" panose="020B0603020202020204"/>
            </a:endParaRPr>
          </a:p>
          <a:p>
            <a:pPr>
              <a:lnSpc>
                <a:spcPts val="1740"/>
              </a:lnSpc>
              <a:tabLst>
                <a:tab pos="10379710" algn="l"/>
              </a:tabLst>
            </a:pPr>
            <a:r>
              <a:rPr sz="2250" spc="-247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2250" spc="-38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50" spc="-29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4" name="object 4"/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11756136" y="0"/>
              <a:ext cx="374903" cy="504444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7" name="object 7"/>
          <p:cNvGrpSpPr/>
          <p:nvPr/>
        </p:nvGrpSpPr>
        <p:grpSpPr>
          <a:xfrm>
            <a:off x="0" y="0"/>
            <a:ext cx="12192000" cy="974090"/>
            <a:chOff x="0" y="0"/>
            <a:chExt cx="12192000" cy="974090"/>
          </a:xfrm>
        </p:grpSpPr>
        <p:sp>
          <p:nvSpPr>
            <p:cNvPr id="8" name="object 8"/>
            <p:cNvSpPr/>
            <p:nvPr/>
          </p:nvSpPr>
          <p:spPr>
            <a:xfrm>
              <a:off x="0" y="0"/>
              <a:ext cx="12191999" cy="973836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/>
            <p:cNvSpPr/>
            <p:nvPr/>
          </p:nvSpPr>
          <p:spPr>
            <a:xfrm>
              <a:off x="11503152" y="128015"/>
              <a:ext cx="571500" cy="720852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0" name="object 10"/>
            <p:cNvSpPr/>
            <p:nvPr/>
          </p:nvSpPr>
          <p:spPr>
            <a:xfrm>
              <a:off x="778763" y="690372"/>
              <a:ext cx="2924556" cy="240791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1" name="object 11"/>
          <p:cNvSpPr txBox="1"/>
          <p:nvPr/>
        </p:nvSpPr>
        <p:spPr>
          <a:xfrm>
            <a:off x="1006754" y="681780"/>
            <a:ext cx="2402840" cy="2438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905"/>
              </a:lnSpc>
            </a:pPr>
            <a:r>
              <a:rPr sz="1600" spc="-19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Chongqing</a:t>
            </a:r>
            <a:r>
              <a:rPr sz="1600" spc="-35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University</a:t>
            </a:r>
            <a:r>
              <a:rPr sz="1600" spc="-35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1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1600" spc="-2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</a:t>
            </a:r>
            <a:endParaRPr sz="1600">
              <a:latin typeface="Trebuchet MS" panose="020B0603020202020204"/>
              <a:cs typeface="Trebuchet MS" panose="020B0603020202020204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882396" y="100584"/>
            <a:ext cx="3038855" cy="850392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 txBox="1"/>
          <p:nvPr/>
        </p:nvSpPr>
        <p:spPr>
          <a:xfrm>
            <a:off x="1095755" y="128709"/>
            <a:ext cx="11008360" cy="77406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>
              <a:lnSpc>
                <a:spcPts val="1945"/>
              </a:lnSpc>
              <a:spcBef>
                <a:spcPts val="115"/>
              </a:spcBef>
              <a:tabLst>
                <a:tab pos="9258300" algn="l"/>
              </a:tabLst>
            </a:pPr>
            <a:r>
              <a:rPr sz="2200" spc="-2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Chongqing</a:t>
            </a:r>
            <a:r>
              <a:rPr sz="2200" spc="-509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University	</a:t>
            </a:r>
            <a:r>
              <a:rPr sz="2250" b="1" spc="82" baseline="2600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2250" baseline="260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905"/>
              </a:lnSpc>
              <a:tabLst>
                <a:tab pos="9258300" algn="l"/>
              </a:tabLst>
            </a:pPr>
            <a:r>
              <a:rPr sz="3300" spc="-352" baseline="-35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3300" spc="-532" baseline="-35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3300" spc="-427" baseline="-35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800" spc="-21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</a:t>
            </a:r>
            <a:r>
              <a:rPr sz="1800" spc="-49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800" spc="-2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Techniqueof</a:t>
            </a:r>
            <a:endParaRPr sz="1800">
              <a:latin typeface="Trebuchet MS" panose="020B0603020202020204"/>
              <a:cs typeface="Trebuchet MS" panose="020B0603020202020204"/>
            </a:endParaRPr>
          </a:p>
          <a:p>
            <a:pPr marR="63500" algn="r">
              <a:lnSpc>
                <a:spcPts val="2120"/>
              </a:lnSpc>
            </a:pPr>
            <a:r>
              <a:rPr sz="1800" spc="-18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800" spc="7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800" spc="-19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8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14" name="object 14"/>
          <p:cNvGrpSpPr/>
          <p:nvPr/>
        </p:nvGrpSpPr>
        <p:grpSpPr>
          <a:xfrm>
            <a:off x="0" y="0"/>
            <a:ext cx="12191999" cy="973836"/>
            <a:chOff x="0" y="0"/>
            <a:chExt cx="12191999" cy="973836"/>
          </a:xfrm>
        </p:grpSpPr>
        <p:sp>
          <p:nvSpPr>
            <p:cNvPr id="15" name="object 15"/>
            <p:cNvSpPr/>
            <p:nvPr/>
          </p:nvSpPr>
          <p:spPr>
            <a:xfrm>
              <a:off x="0" y="0"/>
              <a:ext cx="12191999" cy="973836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6" name="object 16"/>
            <p:cNvSpPr/>
            <p:nvPr/>
          </p:nvSpPr>
          <p:spPr>
            <a:xfrm>
              <a:off x="11503152" y="128015"/>
              <a:ext cx="571500" cy="719327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7" name="object 17"/>
            <p:cNvSpPr/>
            <p:nvPr/>
          </p:nvSpPr>
          <p:spPr>
            <a:xfrm>
              <a:off x="778763" y="690372"/>
              <a:ext cx="2924556" cy="239267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sp>
        <p:nvSpPr>
          <p:cNvPr id="18" name="object 18"/>
          <p:cNvSpPr txBox="1"/>
          <p:nvPr/>
        </p:nvSpPr>
        <p:spPr>
          <a:xfrm>
            <a:off x="1006754" y="680891"/>
            <a:ext cx="2402840" cy="2438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905"/>
              </a:lnSpc>
            </a:pPr>
            <a:r>
              <a:rPr lang="en-US" sz="1600" spc="-19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Chongqing</a:t>
            </a:r>
            <a:r>
              <a:rPr lang="zh-CN" altLang="en-US" sz="1600" spc="-35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sz="16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University</a:t>
            </a:r>
            <a:r>
              <a:rPr lang="zh-CN" altLang="en-US" sz="1600" spc="-35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sz="1600" spc="-1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lang="zh-CN" altLang="en-US" sz="1600" spc="-2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sz="16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</a:t>
            </a:r>
            <a:endParaRPr sz="1600" dirty="0">
              <a:latin typeface="Trebuchet MS" panose="020B0603020202020204"/>
              <a:cs typeface="Trebuchet MS" panose="020B0603020202020204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883919" y="73152"/>
            <a:ext cx="3403091" cy="89916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0" name="object 20"/>
          <p:cNvSpPr txBox="1"/>
          <p:nvPr/>
        </p:nvSpPr>
        <p:spPr>
          <a:xfrm>
            <a:off x="1083053" y="107137"/>
            <a:ext cx="3277413" cy="689291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Chongqing</a:t>
            </a:r>
            <a:r>
              <a:rPr lang="zh-CN" altLang="en-US" sz="2200" dirty="0">
                <a:solidFill>
                  <a:srgbClr val="FFFFFF"/>
                </a:solidFill>
                <a:latin typeface="Trebuchet MS" panose="020B0603020202020204"/>
              </a:rPr>
              <a:t> </a:t>
            </a: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University</a:t>
            </a:r>
            <a:r>
              <a:rPr lang="zh-CN" altLang="en-US" sz="2200" dirty="0">
                <a:solidFill>
                  <a:srgbClr val="FFFFFF"/>
                </a:solidFill>
                <a:latin typeface="Trebuchet MS" panose="020B0603020202020204"/>
              </a:rPr>
              <a:t> </a:t>
            </a: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of</a:t>
            </a:r>
            <a:endParaRPr lang="en-US" sz="2200" dirty="0">
              <a:solidFill>
                <a:srgbClr val="FFFFFF"/>
              </a:solidFill>
              <a:latin typeface="Trebuchet MS" panose="020B0603020202020204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Technology</a:t>
            </a:r>
            <a:endParaRPr lang="zh-CN" altLang="en-US" sz="2200" dirty="0">
              <a:solidFill>
                <a:srgbClr val="FFFFFF"/>
              </a:solidFill>
              <a:latin typeface="Trebuchet MS" panose="020B0603020202020204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9067801" y="11281"/>
            <a:ext cx="2761792" cy="823942"/>
          </a:xfrm>
          <a:prstGeom prst="rect">
            <a:avLst/>
          </a:prstGeom>
        </p:spPr>
        <p:txBody>
          <a:bodyPr vert="horz" wrap="square" lIns="0" tIns="26034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205"/>
              </a:spcBef>
            </a:pPr>
            <a:r>
              <a:rPr sz="15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1500" dirty="0">
              <a:latin typeface="Arial" panose="020B0604020202020204"/>
              <a:cs typeface="Arial" panose="020B0604020202020204"/>
            </a:endParaRPr>
          </a:p>
          <a:p>
            <a:pPr marL="12700" marR="5080" algn="ctr">
              <a:lnSpc>
                <a:spcPct val="100000"/>
              </a:lnSpc>
              <a:spcBef>
                <a:spcPts val="125"/>
              </a:spcBef>
            </a:pPr>
            <a:r>
              <a:rPr sz="18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</a:t>
            </a:r>
            <a:r>
              <a:rPr lang="en-US" sz="18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altLang="zh-CN" dirty="0">
                <a:solidFill>
                  <a:srgbClr val="D9D9D9"/>
                </a:solidFill>
                <a:latin typeface="Trebuchet MS" panose="020B0603020202020204"/>
              </a:rPr>
              <a:t>Technique of</a:t>
            </a:r>
            <a:r>
              <a:rPr sz="1800" spc="-5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dirty="0">
                <a:solidFill>
                  <a:srgbClr val="D9D9D9"/>
                </a:solidFill>
                <a:latin typeface="Trebuchet MS" panose="020B0603020202020204"/>
              </a:rPr>
              <a:t>Artificial Intelligence</a:t>
            </a:r>
            <a:endParaRPr dirty="0">
              <a:solidFill>
                <a:srgbClr val="D9D9D9"/>
              </a:solidFill>
              <a:latin typeface="Trebuchet MS" panose="020B0603020202020204"/>
            </a:endParaRPr>
          </a:p>
        </p:txBody>
      </p:sp>
      <p:sp>
        <p:nvSpPr>
          <p:cNvPr id="22" name="object 16"/>
          <p:cNvSpPr txBox="1"/>
          <p:nvPr/>
        </p:nvSpPr>
        <p:spPr>
          <a:xfrm>
            <a:off x="4503546" y="356870"/>
            <a:ext cx="251460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b="1" spc="-5" dirty="0">
                <a:solidFill>
                  <a:srgbClr val="001F5F"/>
                </a:solidFill>
                <a:latin typeface="Times New Roman" panose="02020603050405020304"/>
                <a:cs typeface="Times New Roman" panose="02020603050405020304"/>
              </a:rPr>
              <a:t>Experiments</a:t>
            </a:r>
            <a:endParaRPr sz="3600" dirty="0">
              <a:latin typeface="Times New Roman" panose="02020603050405020304"/>
              <a:cs typeface="Times New Roman" panose="02020603050405020304"/>
            </a:endParaRPr>
          </a:p>
        </p:txBody>
      </p:sp>
      <p:pic>
        <p:nvPicPr>
          <p:cNvPr id="24" name="图片 23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61645" y="2162175"/>
            <a:ext cx="11268075" cy="253365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57148" y="48383"/>
            <a:ext cx="11349990" cy="509905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R="582295" algn="r">
              <a:lnSpc>
                <a:spcPts val="880"/>
              </a:lnSpc>
              <a:spcBef>
                <a:spcPts val="80"/>
              </a:spcBef>
            </a:pPr>
            <a:r>
              <a:rPr sz="1200" b="1" spc="3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</a:t>
            </a:r>
            <a:r>
              <a:rPr sz="12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180"/>
              </a:lnSpc>
              <a:tabLst>
                <a:tab pos="10379710" algn="l"/>
              </a:tabLst>
            </a:pPr>
            <a:r>
              <a:rPr sz="1500" spc="-2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h</a:t>
            </a:r>
            <a:r>
              <a:rPr sz="1500" spc="-24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11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3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-2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2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r</a:t>
            </a:r>
            <a:r>
              <a:rPr sz="1500" spc="-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s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y</a:t>
            </a:r>
            <a:r>
              <a:rPr sz="15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	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16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3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359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hn</a:t>
            </a:r>
            <a:r>
              <a:rPr sz="1500" spc="-150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7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8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f</a:t>
            </a:r>
            <a:endParaRPr sz="1500" baseline="-28000">
              <a:latin typeface="Trebuchet MS" panose="020B0603020202020204"/>
              <a:cs typeface="Trebuchet MS" panose="020B0603020202020204"/>
            </a:endParaRPr>
          </a:p>
          <a:p>
            <a:pPr>
              <a:lnSpc>
                <a:spcPts val="1740"/>
              </a:lnSpc>
              <a:tabLst>
                <a:tab pos="10379710" algn="l"/>
              </a:tabLst>
            </a:pPr>
            <a:r>
              <a:rPr sz="2250" spc="-247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2250" spc="-38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50" spc="-29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4" name="object 4"/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11756136" y="0"/>
              <a:ext cx="374903" cy="504444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7" name="object 7"/>
          <p:cNvGrpSpPr/>
          <p:nvPr/>
        </p:nvGrpSpPr>
        <p:grpSpPr>
          <a:xfrm>
            <a:off x="0" y="0"/>
            <a:ext cx="12192000" cy="974090"/>
            <a:chOff x="0" y="0"/>
            <a:chExt cx="12192000" cy="974090"/>
          </a:xfrm>
        </p:grpSpPr>
        <p:sp>
          <p:nvSpPr>
            <p:cNvPr id="8" name="object 8"/>
            <p:cNvSpPr/>
            <p:nvPr/>
          </p:nvSpPr>
          <p:spPr>
            <a:xfrm>
              <a:off x="0" y="0"/>
              <a:ext cx="12191999" cy="973836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/>
            <p:cNvSpPr/>
            <p:nvPr/>
          </p:nvSpPr>
          <p:spPr>
            <a:xfrm>
              <a:off x="11503152" y="128015"/>
              <a:ext cx="571500" cy="720852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0" name="object 10"/>
            <p:cNvSpPr/>
            <p:nvPr/>
          </p:nvSpPr>
          <p:spPr>
            <a:xfrm>
              <a:off x="778763" y="690372"/>
              <a:ext cx="2924556" cy="240791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1" name="object 11"/>
          <p:cNvSpPr txBox="1"/>
          <p:nvPr/>
        </p:nvSpPr>
        <p:spPr>
          <a:xfrm>
            <a:off x="1006754" y="681780"/>
            <a:ext cx="2402840" cy="2438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905"/>
              </a:lnSpc>
            </a:pPr>
            <a:r>
              <a:rPr sz="1600" spc="-19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Chongqing</a:t>
            </a:r>
            <a:r>
              <a:rPr sz="1600" spc="-35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University</a:t>
            </a:r>
            <a:r>
              <a:rPr sz="1600" spc="-35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1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1600" spc="-2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</a:t>
            </a:r>
            <a:endParaRPr sz="1600">
              <a:latin typeface="Trebuchet MS" panose="020B0603020202020204"/>
              <a:cs typeface="Trebuchet MS" panose="020B0603020202020204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882396" y="100584"/>
            <a:ext cx="3038855" cy="850392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 txBox="1"/>
          <p:nvPr/>
        </p:nvSpPr>
        <p:spPr>
          <a:xfrm>
            <a:off x="1095755" y="128709"/>
            <a:ext cx="11008360" cy="77406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>
              <a:lnSpc>
                <a:spcPts val="1945"/>
              </a:lnSpc>
              <a:spcBef>
                <a:spcPts val="115"/>
              </a:spcBef>
              <a:tabLst>
                <a:tab pos="9258300" algn="l"/>
              </a:tabLst>
            </a:pPr>
            <a:r>
              <a:rPr sz="2200" spc="-2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Chongqing</a:t>
            </a:r>
            <a:r>
              <a:rPr sz="2200" spc="-509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University	</a:t>
            </a:r>
            <a:r>
              <a:rPr sz="2250" b="1" spc="82" baseline="2600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2250" baseline="260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905"/>
              </a:lnSpc>
              <a:tabLst>
                <a:tab pos="9258300" algn="l"/>
              </a:tabLst>
            </a:pPr>
            <a:r>
              <a:rPr sz="3300" spc="-352" baseline="-35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3300" spc="-532" baseline="-35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3300" spc="-427" baseline="-35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800" spc="-21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</a:t>
            </a:r>
            <a:r>
              <a:rPr sz="1800" spc="-49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800" spc="-2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Techniqueof</a:t>
            </a:r>
            <a:endParaRPr sz="1800">
              <a:latin typeface="Trebuchet MS" panose="020B0603020202020204"/>
              <a:cs typeface="Trebuchet MS" panose="020B0603020202020204"/>
            </a:endParaRPr>
          </a:p>
          <a:p>
            <a:pPr marR="63500" algn="r">
              <a:lnSpc>
                <a:spcPts val="2120"/>
              </a:lnSpc>
            </a:pPr>
            <a:r>
              <a:rPr sz="1800" spc="-18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800" spc="7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800" spc="-19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8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14" name="object 14"/>
          <p:cNvGrpSpPr/>
          <p:nvPr/>
        </p:nvGrpSpPr>
        <p:grpSpPr>
          <a:xfrm>
            <a:off x="0" y="0"/>
            <a:ext cx="12191999" cy="973836"/>
            <a:chOff x="0" y="0"/>
            <a:chExt cx="12191999" cy="973836"/>
          </a:xfrm>
        </p:grpSpPr>
        <p:sp>
          <p:nvSpPr>
            <p:cNvPr id="15" name="object 15"/>
            <p:cNvSpPr/>
            <p:nvPr/>
          </p:nvSpPr>
          <p:spPr>
            <a:xfrm>
              <a:off x="0" y="0"/>
              <a:ext cx="12191999" cy="973836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6" name="object 16"/>
            <p:cNvSpPr/>
            <p:nvPr/>
          </p:nvSpPr>
          <p:spPr>
            <a:xfrm>
              <a:off x="11503152" y="128015"/>
              <a:ext cx="571500" cy="719327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7" name="object 17"/>
            <p:cNvSpPr/>
            <p:nvPr/>
          </p:nvSpPr>
          <p:spPr>
            <a:xfrm>
              <a:off x="778763" y="690372"/>
              <a:ext cx="2924556" cy="239267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sp>
        <p:nvSpPr>
          <p:cNvPr id="18" name="object 18"/>
          <p:cNvSpPr txBox="1"/>
          <p:nvPr/>
        </p:nvSpPr>
        <p:spPr>
          <a:xfrm>
            <a:off x="1006754" y="680891"/>
            <a:ext cx="2402840" cy="2438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905"/>
              </a:lnSpc>
            </a:pPr>
            <a:r>
              <a:rPr lang="en-US" sz="1600" spc="-19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Chongqing</a:t>
            </a:r>
            <a:r>
              <a:rPr lang="zh-CN" altLang="en-US" sz="1600" spc="-35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sz="16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University</a:t>
            </a:r>
            <a:r>
              <a:rPr lang="zh-CN" altLang="en-US" sz="1600" spc="-35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sz="1600" spc="-1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lang="zh-CN" altLang="en-US" sz="1600" spc="-2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sz="16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</a:t>
            </a:r>
            <a:endParaRPr sz="1600" dirty="0">
              <a:latin typeface="Trebuchet MS" panose="020B0603020202020204"/>
              <a:cs typeface="Trebuchet MS" panose="020B0603020202020204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883919" y="73152"/>
            <a:ext cx="3403091" cy="89916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0" name="object 20"/>
          <p:cNvSpPr txBox="1"/>
          <p:nvPr/>
        </p:nvSpPr>
        <p:spPr>
          <a:xfrm>
            <a:off x="1083053" y="107137"/>
            <a:ext cx="3277413" cy="689291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Chongqing</a:t>
            </a:r>
            <a:r>
              <a:rPr lang="zh-CN" altLang="en-US" sz="2200" dirty="0">
                <a:solidFill>
                  <a:srgbClr val="FFFFFF"/>
                </a:solidFill>
                <a:latin typeface="Trebuchet MS" panose="020B0603020202020204"/>
              </a:rPr>
              <a:t> </a:t>
            </a: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University</a:t>
            </a:r>
            <a:r>
              <a:rPr lang="zh-CN" altLang="en-US" sz="2200" dirty="0">
                <a:solidFill>
                  <a:srgbClr val="FFFFFF"/>
                </a:solidFill>
                <a:latin typeface="Trebuchet MS" panose="020B0603020202020204"/>
              </a:rPr>
              <a:t> </a:t>
            </a: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of</a:t>
            </a:r>
            <a:endParaRPr lang="en-US" sz="2200" dirty="0">
              <a:solidFill>
                <a:srgbClr val="FFFFFF"/>
              </a:solidFill>
              <a:latin typeface="Trebuchet MS" panose="020B0603020202020204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Technology</a:t>
            </a:r>
            <a:endParaRPr lang="zh-CN" altLang="en-US" sz="2200" dirty="0">
              <a:solidFill>
                <a:srgbClr val="FFFFFF"/>
              </a:solidFill>
              <a:latin typeface="Trebuchet MS" panose="020B0603020202020204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9067801" y="11281"/>
            <a:ext cx="2761792" cy="823942"/>
          </a:xfrm>
          <a:prstGeom prst="rect">
            <a:avLst/>
          </a:prstGeom>
        </p:spPr>
        <p:txBody>
          <a:bodyPr vert="horz" wrap="square" lIns="0" tIns="26034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205"/>
              </a:spcBef>
            </a:pPr>
            <a:r>
              <a:rPr sz="15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1500" dirty="0">
              <a:latin typeface="Arial" panose="020B0604020202020204"/>
              <a:cs typeface="Arial" panose="020B0604020202020204"/>
            </a:endParaRPr>
          </a:p>
          <a:p>
            <a:pPr marL="12700" marR="5080" algn="ctr">
              <a:lnSpc>
                <a:spcPct val="100000"/>
              </a:lnSpc>
              <a:spcBef>
                <a:spcPts val="125"/>
              </a:spcBef>
            </a:pPr>
            <a:r>
              <a:rPr sz="18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</a:t>
            </a:r>
            <a:r>
              <a:rPr lang="en-US" sz="18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altLang="zh-CN" dirty="0">
                <a:solidFill>
                  <a:srgbClr val="D9D9D9"/>
                </a:solidFill>
                <a:latin typeface="Trebuchet MS" panose="020B0603020202020204"/>
              </a:rPr>
              <a:t>Technique of</a:t>
            </a:r>
            <a:r>
              <a:rPr sz="1800" spc="-5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dirty="0">
                <a:solidFill>
                  <a:srgbClr val="D9D9D9"/>
                </a:solidFill>
                <a:latin typeface="Trebuchet MS" panose="020B0603020202020204"/>
              </a:rPr>
              <a:t>Artificial Intelligence</a:t>
            </a:r>
            <a:endParaRPr dirty="0">
              <a:solidFill>
                <a:srgbClr val="D9D9D9"/>
              </a:solidFill>
              <a:latin typeface="Trebuchet MS" panose="020B0603020202020204"/>
            </a:endParaRPr>
          </a:p>
        </p:txBody>
      </p:sp>
      <p:sp>
        <p:nvSpPr>
          <p:cNvPr id="25" name="object 16"/>
          <p:cNvSpPr txBox="1"/>
          <p:nvPr/>
        </p:nvSpPr>
        <p:spPr>
          <a:xfrm>
            <a:off x="3171189" y="990600"/>
            <a:ext cx="5849620" cy="6273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61595" algn="ctr">
              <a:lnSpc>
                <a:spcPct val="100000"/>
              </a:lnSpc>
              <a:spcBef>
                <a:spcPts val="95"/>
              </a:spcBef>
            </a:pPr>
            <a:r>
              <a:rPr lang="en-US" sz="4000" b="1" spc="-5" dirty="0">
                <a:solidFill>
                  <a:srgbClr val="001F5F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lang="en-US" sz="3600" b="1" spc="-5" dirty="0">
                <a:solidFill>
                  <a:srgbClr val="001F5F"/>
                </a:solidFill>
                <a:latin typeface="Times New Roman" panose="02020603050405020304"/>
                <a:cs typeface="Times New Roman" panose="02020603050405020304"/>
              </a:rPr>
              <a:t>Motivation</a:t>
            </a:r>
            <a:endParaRPr lang="en-US" sz="3600" b="1" spc="-5" dirty="0">
              <a:solidFill>
                <a:srgbClr val="001F5F"/>
              </a:solidFill>
              <a:latin typeface="Times New Roman" panose="02020603050405020304"/>
              <a:cs typeface="Times New Roman" panose="02020603050405020304"/>
            </a:endParaRPr>
          </a:p>
        </p:txBody>
      </p:sp>
      <p:sp>
        <p:nvSpPr>
          <p:cNvPr id="27" name="文本框 26"/>
          <p:cNvSpPr txBox="1"/>
          <p:nvPr/>
        </p:nvSpPr>
        <p:spPr>
          <a:xfrm>
            <a:off x="76200" y="3733800"/>
            <a:ext cx="5715000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just"/>
            <a:r>
              <a:rPr lang="en-US" altLang="zh-CN"/>
              <a:t>2)</a:t>
            </a:r>
            <a:r>
              <a:rPr lang="en-US" altLang="zh-CN">
                <a:sym typeface="+mn-ea"/>
              </a:rPr>
              <a:t>Traditional methods typically only select a fixed strategy, while there are multiple ways to summarize a video, and different user needs may require different summarization strategies.</a:t>
            </a:r>
            <a:endParaRPr lang="en-US" altLang="zh-CN"/>
          </a:p>
        </p:txBody>
      </p:sp>
      <p:sp>
        <p:nvSpPr>
          <p:cNvPr id="28" name="文本框 27"/>
          <p:cNvSpPr txBox="1"/>
          <p:nvPr/>
        </p:nvSpPr>
        <p:spPr>
          <a:xfrm>
            <a:off x="152400" y="2328545"/>
            <a:ext cx="5401310" cy="92202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just"/>
            <a:r>
              <a:rPr lang="en-US" altLang="zh-CN"/>
              <a:t>1)Traditional sequential models struggle to capture long-range dependencies in videos, which makes it difficult to produce high quality summaries.</a:t>
            </a:r>
            <a:endParaRPr lang="zh-CN" altLang="en-US"/>
          </a:p>
        </p:txBody>
      </p:sp>
      <p:pic>
        <p:nvPicPr>
          <p:cNvPr id="23" name="图片 22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791200" y="1752600"/>
            <a:ext cx="6407785" cy="2984500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57148" y="48383"/>
            <a:ext cx="11349990" cy="509905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R="582295" algn="r">
              <a:lnSpc>
                <a:spcPts val="880"/>
              </a:lnSpc>
              <a:spcBef>
                <a:spcPts val="80"/>
              </a:spcBef>
            </a:pPr>
            <a:r>
              <a:rPr sz="1200" b="1" spc="3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</a:t>
            </a:r>
            <a:r>
              <a:rPr sz="12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180"/>
              </a:lnSpc>
              <a:tabLst>
                <a:tab pos="10379710" algn="l"/>
              </a:tabLst>
            </a:pPr>
            <a:r>
              <a:rPr sz="1500" spc="-2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h</a:t>
            </a:r>
            <a:r>
              <a:rPr sz="1500" spc="-24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11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3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-2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2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r</a:t>
            </a:r>
            <a:r>
              <a:rPr sz="1500" spc="-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s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y</a:t>
            </a:r>
            <a:r>
              <a:rPr sz="15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	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16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3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359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hn</a:t>
            </a:r>
            <a:r>
              <a:rPr sz="1500" spc="-150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7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8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f</a:t>
            </a:r>
            <a:endParaRPr sz="1500" baseline="-28000">
              <a:latin typeface="Trebuchet MS" panose="020B0603020202020204"/>
              <a:cs typeface="Trebuchet MS" panose="020B0603020202020204"/>
            </a:endParaRPr>
          </a:p>
          <a:p>
            <a:pPr>
              <a:lnSpc>
                <a:spcPts val="1740"/>
              </a:lnSpc>
              <a:tabLst>
                <a:tab pos="10379710" algn="l"/>
              </a:tabLst>
            </a:pPr>
            <a:r>
              <a:rPr sz="2250" spc="-247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2250" spc="-38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50" spc="-29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4" name="object 4"/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11756136" y="0"/>
              <a:ext cx="374903" cy="504444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7" name="object 7"/>
          <p:cNvGrpSpPr/>
          <p:nvPr/>
        </p:nvGrpSpPr>
        <p:grpSpPr>
          <a:xfrm>
            <a:off x="0" y="0"/>
            <a:ext cx="12192000" cy="974090"/>
            <a:chOff x="0" y="0"/>
            <a:chExt cx="12192000" cy="974090"/>
          </a:xfrm>
        </p:grpSpPr>
        <p:sp>
          <p:nvSpPr>
            <p:cNvPr id="8" name="object 8"/>
            <p:cNvSpPr/>
            <p:nvPr/>
          </p:nvSpPr>
          <p:spPr>
            <a:xfrm>
              <a:off x="0" y="0"/>
              <a:ext cx="12191999" cy="973836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/>
            <p:cNvSpPr/>
            <p:nvPr/>
          </p:nvSpPr>
          <p:spPr>
            <a:xfrm>
              <a:off x="11503152" y="128015"/>
              <a:ext cx="571500" cy="720852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0" name="object 10"/>
            <p:cNvSpPr/>
            <p:nvPr/>
          </p:nvSpPr>
          <p:spPr>
            <a:xfrm>
              <a:off x="778763" y="690372"/>
              <a:ext cx="2924556" cy="240791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1" name="object 11"/>
          <p:cNvSpPr txBox="1"/>
          <p:nvPr/>
        </p:nvSpPr>
        <p:spPr>
          <a:xfrm>
            <a:off x="1006754" y="681780"/>
            <a:ext cx="2402840" cy="2438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905"/>
              </a:lnSpc>
            </a:pPr>
            <a:r>
              <a:rPr sz="1600" spc="-19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Chongqing</a:t>
            </a:r>
            <a:r>
              <a:rPr sz="1600" spc="-35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University</a:t>
            </a:r>
            <a:r>
              <a:rPr sz="1600" spc="-35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1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1600" spc="-2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</a:t>
            </a:r>
            <a:endParaRPr sz="1600">
              <a:latin typeface="Trebuchet MS" panose="020B0603020202020204"/>
              <a:cs typeface="Trebuchet MS" panose="020B0603020202020204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882396" y="100584"/>
            <a:ext cx="3038855" cy="850392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 txBox="1"/>
          <p:nvPr/>
        </p:nvSpPr>
        <p:spPr>
          <a:xfrm>
            <a:off x="1095755" y="128709"/>
            <a:ext cx="11008360" cy="77406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>
              <a:lnSpc>
                <a:spcPts val="1945"/>
              </a:lnSpc>
              <a:spcBef>
                <a:spcPts val="115"/>
              </a:spcBef>
              <a:tabLst>
                <a:tab pos="9258300" algn="l"/>
              </a:tabLst>
            </a:pPr>
            <a:r>
              <a:rPr sz="2200" spc="-2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Chongqing</a:t>
            </a:r>
            <a:r>
              <a:rPr sz="2200" spc="-509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University	</a:t>
            </a:r>
            <a:r>
              <a:rPr sz="2250" b="1" spc="82" baseline="2600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2250" baseline="260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905"/>
              </a:lnSpc>
              <a:tabLst>
                <a:tab pos="9258300" algn="l"/>
              </a:tabLst>
            </a:pPr>
            <a:r>
              <a:rPr sz="3300" spc="-352" baseline="-35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3300" spc="-532" baseline="-35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3300" spc="-427" baseline="-35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800" spc="-21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</a:t>
            </a:r>
            <a:r>
              <a:rPr sz="1800" spc="-49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800" spc="-2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Techniqueof</a:t>
            </a:r>
            <a:endParaRPr sz="1800">
              <a:latin typeface="Trebuchet MS" panose="020B0603020202020204"/>
              <a:cs typeface="Trebuchet MS" panose="020B0603020202020204"/>
            </a:endParaRPr>
          </a:p>
          <a:p>
            <a:pPr marR="63500" algn="r">
              <a:lnSpc>
                <a:spcPts val="2120"/>
              </a:lnSpc>
            </a:pPr>
            <a:r>
              <a:rPr sz="1800" spc="-18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800" spc="7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800" spc="-19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8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14" name="object 14"/>
          <p:cNvGrpSpPr/>
          <p:nvPr/>
        </p:nvGrpSpPr>
        <p:grpSpPr>
          <a:xfrm>
            <a:off x="0" y="0"/>
            <a:ext cx="12191999" cy="973836"/>
            <a:chOff x="0" y="0"/>
            <a:chExt cx="12191999" cy="973836"/>
          </a:xfrm>
        </p:grpSpPr>
        <p:sp>
          <p:nvSpPr>
            <p:cNvPr id="15" name="object 15"/>
            <p:cNvSpPr/>
            <p:nvPr/>
          </p:nvSpPr>
          <p:spPr>
            <a:xfrm>
              <a:off x="0" y="0"/>
              <a:ext cx="12191999" cy="973836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6" name="object 16"/>
            <p:cNvSpPr/>
            <p:nvPr/>
          </p:nvSpPr>
          <p:spPr>
            <a:xfrm>
              <a:off x="11503152" y="128015"/>
              <a:ext cx="571500" cy="719327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7" name="object 17"/>
            <p:cNvSpPr/>
            <p:nvPr/>
          </p:nvSpPr>
          <p:spPr>
            <a:xfrm>
              <a:off x="778763" y="690372"/>
              <a:ext cx="2924556" cy="239267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sp>
        <p:nvSpPr>
          <p:cNvPr id="18" name="object 18"/>
          <p:cNvSpPr txBox="1"/>
          <p:nvPr/>
        </p:nvSpPr>
        <p:spPr>
          <a:xfrm>
            <a:off x="1006754" y="680891"/>
            <a:ext cx="2402840" cy="2438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905"/>
              </a:lnSpc>
            </a:pPr>
            <a:r>
              <a:rPr lang="en-US" sz="1600" spc="-19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Chongqing</a:t>
            </a:r>
            <a:r>
              <a:rPr lang="zh-CN" altLang="en-US" sz="1600" spc="-35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sz="16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University</a:t>
            </a:r>
            <a:r>
              <a:rPr lang="zh-CN" altLang="en-US" sz="1600" spc="-35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sz="1600" spc="-1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lang="zh-CN" altLang="en-US" sz="1600" spc="-2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sz="16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</a:t>
            </a:r>
            <a:endParaRPr sz="1600" dirty="0">
              <a:latin typeface="Trebuchet MS" panose="020B0603020202020204"/>
              <a:cs typeface="Trebuchet MS" panose="020B0603020202020204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883919" y="73152"/>
            <a:ext cx="3403091" cy="89916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0" name="object 20"/>
          <p:cNvSpPr txBox="1"/>
          <p:nvPr/>
        </p:nvSpPr>
        <p:spPr>
          <a:xfrm>
            <a:off x="1083053" y="107137"/>
            <a:ext cx="3277413" cy="689291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Chongqing</a:t>
            </a:r>
            <a:r>
              <a:rPr lang="zh-CN" altLang="en-US" sz="2200" dirty="0">
                <a:solidFill>
                  <a:srgbClr val="FFFFFF"/>
                </a:solidFill>
                <a:latin typeface="Trebuchet MS" panose="020B0603020202020204"/>
              </a:rPr>
              <a:t> </a:t>
            </a: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University</a:t>
            </a:r>
            <a:r>
              <a:rPr lang="zh-CN" altLang="en-US" sz="2200" dirty="0">
                <a:solidFill>
                  <a:srgbClr val="FFFFFF"/>
                </a:solidFill>
                <a:latin typeface="Trebuchet MS" panose="020B0603020202020204"/>
              </a:rPr>
              <a:t> </a:t>
            </a: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of</a:t>
            </a:r>
            <a:endParaRPr lang="en-US" sz="2200" dirty="0">
              <a:solidFill>
                <a:srgbClr val="FFFFFF"/>
              </a:solidFill>
              <a:latin typeface="Trebuchet MS" panose="020B0603020202020204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Technology</a:t>
            </a:r>
            <a:endParaRPr lang="zh-CN" altLang="en-US" sz="2200" dirty="0">
              <a:solidFill>
                <a:srgbClr val="FFFFFF"/>
              </a:solidFill>
              <a:latin typeface="Trebuchet MS" panose="020B0603020202020204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9067801" y="11281"/>
            <a:ext cx="2761792" cy="823942"/>
          </a:xfrm>
          <a:prstGeom prst="rect">
            <a:avLst/>
          </a:prstGeom>
        </p:spPr>
        <p:txBody>
          <a:bodyPr vert="horz" wrap="square" lIns="0" tIns="26034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205"/>
              </a:spcBef>
            </a:pPr>
            <a:r>
              <a:rPr sz="15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1500" dirty="0">
              <a:latin typeface="Arial" panose="020B0604020202020204"/>
              <a:cs typeface="Arial" panose="020B0604020202020204"/>
            </a:endParaRPr>
          </a:p>
          <a:p>
            <a:pPr marL="12700" marR="5080" algn="ctr">
              <a:lnSpc>
                <a:spcPct val="100000"/>
              </a:lnSpc>
              <a:spcBef>
                <a:spcPts val="125"/>
              </a:spcBef>
            </a:pPr>
            <a:r>
              <a:rPr sz="18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</a:t>
            </a:r>
            <a:r>
              <a:rPr lang="en-US" sz="18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altLang="zh-CN" dirty="0">
                <a:solidFill>
                  <a:srgbClr val="D9D9D9"/>
                </a:solidFill>
                <a:latin typeface="Trebuchet MS" panose="020B0603020202020204"/>
              </a:rPr>
              <a:t>Technique of</a:t>
            </a:r>
            <a:r>
              <a:rPr sz="1800" spc="-5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dirty="0">
                <a:solidFill>
                  <a:srgbClr val="D9D9D9"/>
                </a:solidFill>
                <a:latin typeface="Trebuchet MS" panose="020B0603020202020204"/>
              </a:rPr>
              <a:t>Artificial Intelligence</a:t>
            </a:r>
            <a:endParaRPr dirty="0">
              <a:solidFill>
                <a:srgbClr val="D9D9D9"/>
              </a:solidFill>
              <a:latin typeface="Trebuchet MS" panose="020B0603020202020204"/>
            </a:endParaRPr>
          </a:p>
        </p:txBody>
      </p:sp>
      <p:sp>
        <p:nvSpPr>
          <p:cNvPr id="22" name="object 16"/>
          <p:cNvSpPr txBox="1"/>
          <p:nvPr/>
        </p:nvSpPr>
        <p:spPr>
          <a:xfrm>
            <a:off x="4503546" y="356870"/>
            <a:ext cx="251460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b="1" spc="-5" dirty="0">
                <a:solidFill>
                  <a:srgbClr val="001F5F"/>
                </a:solidFill>
                <a:latin typeface="Times New Roman" panose="02020603050405020304"/>
                <a:cs typeface="Times New Roman" panose="02020603050405020304"/>
              </a:rPr>
              <a:t>Experiments</a:t>
            </a:r>
            <a:endParaRPr sz="3600" dirty="0">
              <a:latin typeface="Times New Roman" panose="02020603050405020304"/>
              <a:cs typeface="Times New Roman" panose="02020603050405020304"/>
            </a:endParaRPr>
          </a:p>
        </p:txBody>
      </p:sp>
      <p:pic>
        <p:nvPicPr>
          <p:cNvPr id="24" name="图片 23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581400" y="617855"/>
            <a:ext cx="5659755" cy="6240145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57148" y="48383"/>
            <a:ext cx="11349990" cy="509905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R="582295" algn="r">
              <a:lnSpc>
                <a:spcPts val="880"/>
              </a:lnSpc>
              <a:spcBef>
                <a:spcPts val="80"/>
              </a:spcBef>
            </a:pPr>
            <a:r>
              <a:rPr sz="1200" b="1" spc="3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</a:t>
            </a:r>
            <a:r>
              <a:rPr sz="12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180"/>
              </a:lnSpc>
              <a:tabLst>
                <a:tab pos="10379710" algn="l"/>
              </a:tabLst>
            </a:pPr>
            <a:r>
              <a:rPr sz="1500" spc="-2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h</a:t>
            </a:r>
            <a:r>
              <a:rPr sz="1500" spc="-24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11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3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-2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2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r</a:t>
            </a:r>
            <a:r>
              <a:rPr sz="1500" spc="-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s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y</a:t>
            </a:r>
            <a:r>
              <a:rPr sz="15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	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16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3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359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hn</a:t>
            </a:r>
            <a:r>
              <a:rPr sz="1500" spc="-150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7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8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f</a:t>
            </a:r>
            <a:endParaRPr sz="1500" baseline="-28000">
              <a:latin typeface="Trebuchet MS" panose="020B0603020202020204"/>
              <a:cs typeface="Trebuchet MS" panose="020B0603020202020204"/>
            </a:endParaRPr>
          </a:p>
          <a:p>
            <a:pPr>
              <a:lnSpc>
                <a:spcPts val="1740"/>
              </a:lnSpc>
              <a:tabLst>
                <a:tab pos="10379710" algn="l"/>
              </a:tabLst>
            </a:pPr>
            <a:r>
              <a:rPr sz="2250" spc="-247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2250" spc="-38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50" spc="-29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4" name="object 4"/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11756136" y="0"/>
              <a:ext cx="374903" cy="504444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7" name="object 7"/>
          <p:cNvGrpSpPr/>
          <p:nvPr/>
        </p:nvGrpSpPr>
        <p:grpSpPr>
          <a:xfrm>
            <a:off x="0" y="0"/>
            <a:ext cx="12192000" cy="974090"/>
            <a:chOff x="0" y="0"/>
            <a:chExt cx="12192000" cy="974090"/>
          </a:xfrm>
        </p:grpSpPr>
        <p:sp>
          <p:nvSpPr>
            <p:cNvPr id="8" name="object 8"/>
            <p:cNvSpPr/>
            <p:nvPr/>
          </p:nvSpPr>
          <p:spPr>
            <a:xfrm>
              <a:off x="0" y="0"/>
              <a:ext cx="12191999" cy="973836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/>
            <p:cNvSpPr/>
            <p:nvPr/>
          </p:nvSpPr>
          <p:spPr>
            <a:xfrm>
              <a:off x="11503152" y="128015"/>
              <a:ext cx="571500" cy="720852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0" name="object 10"/>
            <p:cNvSpPr/>
            <p:nvPr/>
          </p:nvSpPr>
          <p:spPr>
            <a:xfrm>
              <a:off x="778763" y="690372"/>
              <a:ext cx="2924556" cy="240791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1" name="object 11"/>
          <p:cNvSpPr txBox="1"/>
          <p:nvPr/>
        </p:nvSpPr>
        <p:spPr>
          <a:xfrm>
            <a:off x="1006754" y="681780"/>
            <a:ext cx="2402840" cy="2438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905"/>
              </a:lnSpc>
            </a:pPr>
            <a:r>
              <a:rPr sz="1600" spc="-19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Chongqing</a:t>
            </a:r>
            <a:r>
              <a:rPr sz="1600" spc="-35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University</a:t>
            </a:r>
            <a:r>
              <a:rPr sz="1600" spc="-35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1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1600" spc="-2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</a:t>
            </a:r>
            <a:endParaRPr sz="1600">
              <a:latin typeface="Trebuchet MS" panose="020B0603020202020204"/>
              <a:cs typeface="Trebuchet MS" panose="020B0603020202020204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882396" y="100584"/>
            <a:ext cx="3038855" cy="850392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 txBox="1"/>
          <p:nvPr/>
        </p:nvSpPr>
        <p:spPr>
          <a:xfrm>
            <a:off x="1095755" y="128709"/>
            <a:ext cx="11008360" cy="77406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>
              <a:lnSpc>
                <a:spcPts val="1945"/>
              </a:lnSpc>
              <a:spcBef>
                <a:spcPts val="115"/>
              </a:spcBef>
              <a:tabLst>
                <a:tab pos="9258300" algn="l"/>
              </a:tabLst>
            </a:pPr>
            <a:r>
              <a:rPr sz="2200" spc="-2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Chongqing</a:t>
            </a:r>
            <a:r>
              <a:rPr sz="2200" spc="-509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University	</a:t>
            </a:r>
            <a:r>
              <a:rPr sz="2250" b="1" spc="82" baseline="2600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2250" baseline="260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905"/>
              </a:lnSpc>
              <a:tabLst>
                <a:tab pos="9258300" algn="l"/>
              </a:tabLst>
            </a:pPr>
            <a:r>
              <a:rPr sz="3300" spc="-352" baseline="-35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3300" spc="-532" baseline="-35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3300" spc="-427" baseline="-35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800" spc="-21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</a:t>
            </a:r>
            <a:r>
              <a:rPr sz="1800" spc="-49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800" spc="-2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Techniqueof</a:t>
            </a:r>
            <a:endParaRPr sz="1800">
              <a:latin typeface="Trebuchet MS" panose="020B0603020202020204"/>
              <a:cs typeface="Trebuchet MS" panose="020B0603020202020204"/>
            </a:endParaRPr>
          </a:p>
          <a:p>
            <a:pPr marR="63500" algn="r">
              <a:lnSpc>
                <a:spcPts val="2120"/>
              </a:lnSpc>
            </a:pPr>
            <a:r>
              <a:rPr sz="1800" spc="-18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800" spc="7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800" spc="-19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8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14" name="object 14"/>
          <p:cNvGrpSpPr/>
          <p:nvPr/>
        </p:nvGrpSpPr>
        <p:grpSpPr>
          <a:xfrm>
            <a:off x="0" y="0"/>
            <a:ext cx="12191999" cy="973836"/>
            <a:chOff x="0" y="0"/>
            <a:chExt cx="12191999" cy="973836"/>
          </a:xfrm>
        </p:grpSpPr>
        <p:sp>
          <p:nvSpPr>
            <p:cNvPr id="15" name="object 15"/>
            <p:cNvSpPr/>
            <p:nvPr/>
          </p:nvSpPr>
          <p:spPr>
            <a:xfrm>
              <a:off x="0" y="0"/>
              <a:ext cx="12191999" cy="973836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6" name="object 16"/>
            <p:cNvSpPr/>
            <p:nvPr/>
          </p:nvSpPr>
          <p:spPr>
            <a:xfrm>
              <a:off x="11503152" y="128015"/>
              <a:ext cx="571500" cy="719327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7" name="object 17"/>
            <p:cNvSpPr/>
            <p:nvPr/>
          </p:nvSpPr>
          <p:spPr>
            <a:xfrm>
              <a:off x="778763" y="690372"/>
              <a:ext cx="2924556" cy="239267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sp>
        <p:nvSpPr>
          <p:cNvPr id="18" name="object 18"/>
          <p:cNvSpPr txBox="1"/>
          <p:nvPr/>
        </p:nvSpPr>
        <p:spPr>
          <a:xfrm>
            <a:off x="1006754" y="680891"/>
            <a:ext cx="2402840" cy="2438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905"/>
              </a:lnSpc>
            </a:pPr>
            <a:r>
              <a:rPr lang="en-US" sz="1600" spc="-19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Chongqing</a:t>
            </a:r>
            <a:r>
              <a:rPr lang="zh-CN" altLang="en-US" sz="1600" spc="-35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sz="16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University</a:t>
            </a:r>
            <a:r>
              <a:rPr lang="zh-CN" altLang="en-US" sz="1600" spc="-35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sz="1600" spc="-1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lang="zh-CN" altLang="en-US" sz="1600" spc="-2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sz="16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</a:t>
            </a:r>
            <a:endParaRPr sz="1600" dirty="0">
              <a:latin typeface="Trebuchet MS" panose="020B0603020202020204"/>
              <a:cs typeface="Trebuchet MS" panose="020B0603020202020204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883919" y="73152"/>
            <a:ext cx="3403091" cy="89916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0" name="object 20"/>
          <p:cNvSpPr txBox="1"/>
          <p:nvPr/>
        </p:nvSpPr>
        <p:spPr>
          <a:xfrm>
            <a:off x="1083053" y="107137"/>
            <a:ext cx="3277413" cy="689291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Chongqing</a:t>
            </a:r>
            <a:r>
              <a:rPr lang="zh-CN" altLang="en-US" sz="2200" dirty="0">
                <a:solidFill>
                  <a:srgbClr val="FFFFFF"/>
                </a:solidFill>
                <a:latin typeface="Trebuchet MS" panose="020B0603020202020204"/>
              </a:rPr>
              <a:t> </a:t>
            </a: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University</a:t>
            </a:r>
            <a:r>
              <a:rPr lang="zh-CN" altLang="en-US" sz="2200" dirty="0">
                <a:solidFill>
                  <a:srgbClr val="FFFFFF"/>
                </a:solidFill>
                <a:latin typeface="Trebuchet MS" panose="020B0603020202020204"/>
              </a:rPr>
              <a:t> </a:t>
            </a: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of</a:t>
            </a:r>
            <a:endParaRPr lang="en-US" sz="2200" dirty="0">
              <a:solidFill>
                <a:srgbClr val="FFFFFF"/>
              </a:solidFill>
              <a:latin typeface="Trebuchet MS" panose="020B0603020202020204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Technology</a:t>
            </a:r>
            <a:endParaRPr lang="zh-CN" altLang="en-US" sz="2200" dirty="0">
              <a:solidFill>
                <a:srgbClr val="FFFFFF"/>
              </a:solidFill>
              <a:latin typeface="Trebuchet MS" panose="020B0603020202020204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9067801" y="11281"/>
            <a:ext cx="2761792" cy="823942"/>
          </a:xfrm>
          <a:prstGeom prst="rect">
            <a:avLst/>
          </a:prstGeom>
        </p:spPr>
        <p:txBody>
          <a:bodyPr vert="horz" wrap="square" lIns="0" tIns="26034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205"/>
              </a:spcBef>
            </a:pPr>
            <a:r>
              <a:rPr sz="15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1500" dirty="0">
              <a:latin typeface="Arial" panose="020B0604020202020204"/>
              <a:cs typeface="Arial" panose="020B0604020202020204"/>
            </a:endParaRPr>
          </a:p>
          <a:p>
            <a:pPr marL="12700" marR="5080" algn="ctr">
              <a:lnSpc>
                <a:spcPct val="100000"/>
              </a:lnSpc>
              <a:spcBef>
                <a:spcPts val="125"/>
              </a:spcBef>
            </a:pPr>
            <a:r>
              <a:rPr sz="18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</a:t>
            </a:r>
            <a:r>
              <a:rPr lang="en-US" sz="18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altLang="zh-CN" dirty="0">
                <a:solidFill>
                  <a:srgbClr val="D9D9D9"/>
                </a:solidFill>
                <a:latin typeface="Trebuchet MS" panose="020B0603020202020204"/>
              </a:rPr>
              <a:t>Technique of</a:t>
            </a:r>
            <a:r>
              <a:rPr sz="1800" spc="-5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dirty="0">
                <a:solidFill>
                  <a:srgbClr val="D9D9D9"/>
                </a:solidFill>
                <a:latin typeface="Trebuchet MS" panose="020B0603020202020204"/>
              </a:rPr>
              <a:t>Artificial Intelligence</a:t>
            </a:r>
            <a:endParaRPr dirty="0">
              <a:solidFill>
                <a:srgbClr val="D9D9D9"/>
              </a:solidFill>
              <a:latin typeface="Trebuchet MS" panose="020B0603020202020204"/>
            </a:endParaRPr>
          </a:p>
        </p:txBody>
      </p:sp>
      <p:grpSp>
        <p:nvGrpSpPr>
          <p:cNvPr id="23" name="object 13"/>
          <p:cNvGrpSpPr/>
          <p:nvPr/>
        </p:nvGrpSpPr>
        <p:grpSpPr>
          <a:xfrm>
            <a:off x="3308603" y="2438400"/>
            <a:ext cx="4972050" cy="2268855"/>
            <a:chOff x="3308603" y="2438400"/>
            <a:chExt cx="4972050" cy="2268855"/>
          </a:xfrm>
        </p:grpSpPr>
        <p:sp>
          <p:nvSpPr>
            <p:cNvPr id="25" name="object 14"/>
            <p:cNvSpPr/>
            <p:nvPr/>
          </p:nvSpPr>
          <p:spPr>
            <a:xfrm>
              <a:off x="4097671" y="3788656"/>
              <a:ext cx="3473127" cy="346892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26" name="object 15"/>
            <p:cNvSpPr/>
            <p:nvPr/>
          </p:nvSpPr>
          <p:spPr>
            <a:xfrm>
              <a:off x="3308603" y="2438400"/>
              <a:ext cx="4972050" cy="2268474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27" name="object 16"/>
          <p:cNvSpPr txBox="1"/>
          <p:nvPr/>
        </p:nvSpPr>
        <p:spPr>
          <a:xfrm>
            <a:off x="3974972" y="2764993"/>
            <a:ext cx="3642360" cy="12458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8000" b="1" dirty="0">
                <a:solidFill>
                  <a:srgbClr val="001F5F"/>
                </a:solidFill>
                <a:latin typeface="Times New Roman" panose="02020603050405020304"/>
                <a:cs typeface="Times New Roman" panose="02020603050405020304"/>
              </a:rPr>
              <a:t>Thanks!</a:t>
            </a:r>
            <a:endParaRPr sz="8000" dirty="0">
              <a:latin typeface="Times New Roman" panose="02020603050405020304"/>
              <a:cs typeface="Times New Roman" panose="02020603050405020304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57148" y="48383"/>
            <a:ext cx="11349990" cy="509905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R="582295" algn="r">
              <a:lnSpc>
                <a:spcPts val="880"/>
              </a:lnSpc>
              <a:spcBef>
                <a:spcPts val="80"/>
              </a:spcBef>
            </a:pPr>
            <a:r>
              <a:rPr sz="1200" b="1" spc="3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</a:t>
            </a:r>
            <a:r>
              <a:rPr sz="12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180"/>
              </a:lnSpc>
              <a:tabLst>
                <a:tab pos="10379710" algn="l"/>
              </a:tabLst>
            </a:pPr>
            <a:r>
              <a:rPr sz="1500" spc="-2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h</a:t>
            </a:r>
            <a:r>
              <a:rPr sz="1500" spc="-24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11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3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-2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2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r</a:t>
            </a:r>
            <a:r>
              <a:rPr sz="1500" spc="-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s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y</a:t>
            </a:r>
            <a:r>
              <a:rPr sz="15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	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16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3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359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hn</a:t>
            </a:r>
            <a:r>
              <a:rPr sz="1500" spc="-150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7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8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f</a:t>
            </a:r>
            <a:endParaRPr sz="1500" baseline="-28000">
              <a:latin typeface="Trebuchet MS" panose="020B0603020202020204"/>
              <a:cs typeface="Trebuchet MS" panose="020B0603020202020204"/>
            </a:endParaRPr>
          </a:p>
          <a:p>
            <a:pPr>
              <a:lnSpc>
                <a:spcPts val="1740"/>
              </a:lnSpc>
              <a:tabLst>
                <a:tab pos="10379710" algn="l"/>
              </a:tabLst>
            </a:pPr>
            <a:r>
              <a:rPr sz="2250" spc="-247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2250" spc="-38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50" spc="-29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4" name="object 4"/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11756136" y="0"/>
              <a:ext cx="374903" cy="504444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7" name="object 7"/>
          <p:cNvGrpSpPr/>
          <p:nvPr/>
        </p:nvGrpSpPr>
        <p:grpSpPr>
          <a:xfrm>
            <a:off x="0" y="0"/>
            <a:ext cx="12192000" cy="974090"/>
            <a:chOff x="0" y="0"/>
            <a:chExt cx="12192000" cy="974090"/>
          </a:xfrm>
        </p:grpSpPr>
        <p:sp>
          <p:nvSpPr>
            <p:cNvPr id="8" name="object 8"/>
            <p:cNvSpPr/>
            <p:nvPr/>
          </p:nvSpPr>
          <p:spPr>
            <a:xfrm>
              <a:off x="0" y="0"/>
              <a:ext cx="12191999" cy="973836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/>
            <p:cNvSpPr/>
            <p:nvPr/>
          </p:nvSpPr>
          <p:spPr>
            <a:xfrm>
              <a:off x="11503152" y="128015"/>
              <a:ext cx="571500" cy="720852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0" name="object 10"/>
            <p:cNvSpPr/>
            <p:nvPr/>
          </p:nvSpPr>
          <p:spPr>
            <a:xfrm>
              <a:off x="778763" y="690372"/>
              <a:ext cx="2924556" cy="240791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1" name="object 11"/>
          <p:cNvSpPr txBox="1"/>
          <p:nvPr/>
        </p:nvSpPr>
        <p:spPr>
          <a:xfrm>
            <a:off x="1006754" y="681780"/>
            <a:ext cx="2402840" cy="2438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905"/>
              </a:lnSpc>
            </a:pPr>
            <a:r>
              <a:rPr sz="1600" spc="-19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Chongqing</a:t>
            </a:r>
            <a:r>
              <a:rPr sz="1600" spc="-35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University</a:t>
            </a:r>
            <a:r>
              <a:rPr sz="1600" spc="-35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1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1600" spc="-2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</a:t>
            </a:r>
            <a:endParaRPr sz="1600">
              <a:latin typeface="Trebuchet MS" panose="020B0603020202020204"/>
              <a:cs typeface="Trebuchet MS" panose="020B0603020202020204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882396" y="100584"/>
            <a:ext cx="3038855" cy="850392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 txBox="1"/>
          <p:nvPr/>
        </p:nvSpPr>
        <p:spPr>
          <a:xfrm>
            <a:off x="1095755" y="128709"/>
            <a:ext cx="11008360" cy="77406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>
              <a:lnSpc>
                <a:spcPts val="1945"/>
              </a:lnSpc>
              <a:spcBef>
                <a:spcPts val="115"/>
              </a:spcBef>
              <a:tabLst>
                <a:tab pos="9258300" algn="l"/>
              </a:tabLst>
            </a:pPr>
            <a:r>
              <a:rPr sz="2200" spc="-2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Chongqing</a:t>
            </a:r>
            <a:r>
              <a:rPr sz="2200" spc="-509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University	</a:t>
            </a:r>
            <a:r>
              <a:rPr sz="2250" b="1" spc="82" baseline="2600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2250" baseline="260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905"/>
              </a:lnSpc>
              <a:tabLst>
                <a:tab pos="9258300" algn="l"/>
              </a:tabLst>
            </a:pPr>
            <a:r>
              <a:rPr sz="3300" spc="-352" baseline="-35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3300" spc="-532" baseline="-35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3300" spc="-427" baseline="-35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800" spc="-21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</a:t>
            </a:r>
            <a:r>
              <a:rPr sz="1800" spc="-49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800" spc="-2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Techniqueof</a:t>
            </a:r>
            <a:endParaRPr sz="1800">
              <a:latin typeface="Trebuchet MS" panose="020B0603020202020204"/>
              <a:cs typeface="Trebuchet MS" panose="020B0603020202020204"/>
            </a:endParaRPr>
          </a:p>
          <a:p>
            <a:pPr marR="63500" algn="r">
              <a:lnSpc>
                <a:spcPts val="2120"/>
              </a:lnSpc>
            </a:pPr>
            <a:r>
              <a:rPr sz="1800" spc="-18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800" spc="7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800" spc="-19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8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14" name="object 14"/>
          <p:cNvGrpSpPr/>
          <p:nvPr/>
        </p:nvGrpSpPr>
        <p:grpSpPr>
          <a:xfrm>
            <a:off x="0" y="0"/>
            <a:ext cx="12191999" cy="973836"/>
            <a:chOff x="0" y="0"/>
            <a:chExt cx="12191999" cy="973836"/>
          </a:xfrm>
        </p:grpSpPr>
        <p:sp>
          <p:nvSpPr>
            <p:cNvPr id="15" name="object 15"/>
            <p:cNvSpPr/>
            <p:nvPr/>
          </p:nvSpPr>
          <p:spPr>
            <a:xfrm>
              <a:off x="0" y="0"/>
              <a:ext cx="12191999" cy="973836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6" name="object 16"/>
            <p:cNvSpPr/>
            <p:nvPr/>
          </p:nvSpPr>
          <p:spPr>
            <a:xfrm>
              <a:off x="11503152" y="128015"/>
              <a:ext cx="571500" cy="719327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7" name="object 17"/>
            <p:cNvSpPr/>
            <p:nvPr/>
          </p:nvSpPr>
          <p:spPr>
            <a:xfrm>
              <a:off x="778763" y="690372"/>
              <a:ext cx="2924556" cy="239267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sp>
        <p:nvSpPr>
          <p:cNvPr id="18" name="object 18"/>
          <p:cNvSpPr txBox="1"/>
          <p:nvPr/>
        </p:nvSpPr>
        <p:spPr>
          <a:xfrm>
            <a:off x="1006754" y="680891"/>
            <a:ext cx="2402840" cy="2438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905"/>
              </a:lnSpc>
            </a:pPr>
            <a:r>
              <a:rPr lang="en-US" sz="1600" spc="-19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Chongqing</a:t>
            </a:r>
            <a:r>
              <a:rPr lang="zh-CN" altLang="en-US" sz="1600" spc="-35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sz="16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University</a:t>
            </a:r>
            <a:r>
              <a:rPr lang="zh-CN" altLang="en-US" sz="1600" spc="-35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sz="1600" spc="-1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lang="zh-CN" altLang="en-US" sz="1600" spc="-2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sz="16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</a:t>
            </a:r>
            <a:endParaRPr sz="1600" dirty="0">
              <a:latin typeface="Trebuchet MS" panose="020B0603020202020204"/>
              <a:cs typeface="Trebuchet MS" panose="020B0603020202020204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883919" y="73152"/>
            <a:ext cx="3403091" cy="89916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0" name="object 20"/>
          <p:cNvSpPr txBox="1"/>
          <p:nvPr/>
        </p:nvSpPr>
        <p:spPr>
          <a:xfrm>
            <a:off x="1083053" y="107137"/>
            <a:ext cx="3277413" cy="689291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Chongqing</a:t>
            </a:r>
            <a:r>
              <a:rPr lang="zh-CN" altLang="en-US" sz="2200" dirty="0">
                <a:solidFill>
                  <a:srgbClr val="FFFFFF"/>
                </a:solidFill>
                <a:latin typeface="Trebuchet MS" panose="020B0603020202020204"/>
              </a:rPr>
              <a:t> </a:t>
            </a: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University</a:t>
            </a:r>
            <a:r>
              <a:rPr lang="zh-CN" altLang="en-US" sz="2200" dirty="0">
                <a:solidFill>
                  <a:srgbClr val="FFFFFF"/>
                </a:solidFill>
                <a:latin typeface="Trebuchet MS" panose="020B0603020202020204"/>
              </a:rPr>
              <a:t> </a:t>
            </a: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of</a:t>
            </a:r>
            <a:endParaRPr lang="en-US" sz="2200" dirty="0">
              <a:solidFill>
                <a:srgbClr val="FFFFFF"/>
              </a:solidFill>
              <a:latin typeface="Trebuchet MS" panose="020B0603020202020204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Technology</a:t>
            </a:r>
            <a:endParaRPr lang="zh-CN" altLang="en-US" sz="2200" dirty="0">
              <a:solidFill>
                <a:srgbClr val="FFFFFF"/>
              </a:solidFill>
              <a:latin typeface="Trebuchet MS" panose="020B0603020202020204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9067801" y="11281"/>
            <a:ext cx="2761792" cy="823942"/>
          </a:xfrm>
          <a:prstGeom prst="rect">
            <a:avLst/>
          </a:prstGeom>
        </p:spPr>
        <p:txBody>
          <a:bodyPr vert="horz" wrap="square" lIns="0" tIns="26034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205"/>
              </a:spcBef>
            </a:pPr>
            <a:r>
              <a:rPr sz="15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1500" dirty="0">
              <a:latin typeface="Arial" panose="020B0604020202020204"/>
              <a:cs typeface="Arial" panose="020B0604020202020204"/>
            </a:endParaRPr>
          </a:p>
          <a:p>
            <a:pPr marL="12700" marR="5080" algn="ctr">
              <a:lnSpc>
                <a:spcPct val="100000"/>
              </a:lnSpc>
              <a:spcBef>
                <a:spcPts val="125"/>
              </a:spcBef>
            </a:pPr>
            <a:r>
              <a:rPr sz="18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</a:t>
            </a:r>
            <a:r>
              <a:rPr lang="en-US" sz="18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altLang="zh-CN" dirty="0">
                <a:solidFill>
                  <a:srgbClr val="D9D9D9"/>
                </a:solidFill>
                <a:latin typeface="Trebuchet MS" panose="020B0603020202020204"/>
              </a:rPr>
              <a:t>Technique of</a:t>
            </a:r>
            <a:r>
              <a:rPr sz="1800" spc="-5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dirty="0">
                <a:solidFill>
                  <a:srgbClr val="D9D9D9"/>
                </a:solidFill>
                <a:latin typeface="Trebuchet MS" panose="020B0603020202020204"/>
              </a:rPr>
              <a:t>Artificial Intelligence</a:t>
            </a:r>
            <a:endParaRPr dirty="0">
              <a:solidFill>
                <a:srgbClr val="D9D9D9"/>
              </a:solidFill>
              <a:latin typeface="Trebuchet MS" panose="020B0603020202020204"/>
            </a:endParaRPr>
          </a:p>
        </p:txBody>
      </p:sp>
      <p:sp>
        <p:nvSpPr>
          <p:cNvPr id="22" name="文本框 21"/>
          <p:cNvSpPr txBox="1"/>
          <p:nvPr/>
        </p:nvSpPr>
        <p:spPr>
          <a:xfrm>
            <a:off x="3581400" y="304800"/>
            <a:ext cx="6096000" cy="64516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en-US" altLang="zh-CN" sz="3600" b="1" spc="-5" dirty="0">
                <a:solidFill>
                  <a:srgbClr val="001F5F"/>
                </a:solidFill>
                <a:latin typeface="Times New Roman" panose="02020603050405020304"/>
                <a:cs typeface="Times New Roman" panose="02020603050405020304"/>
                <a:sym typeface="+mn-ea"/>
              </a:rPr>
              <a:t>               Method</a:t>
            </a:r>
            <a:endParaRPr lang="en-US" altLang="zh-CN" sz="3600" b="1" spc="-5" dirty="0">
              <a:solidFill>
                <a:srgbClr val="001F5F"/>
              </a:solidFill>
              <a:latin typeface="Times New Roman" panose="02020603050405020304"/>
              <a:cs typeface="Times New Roman" panose="02020603050405020304"/>
              <a:sym typeface="+mn-ea"/>
            </a:endParaRPr>
          </a:p>
        </p:txBody>
      </p:sp>
      <p:pic>
        <p:nvPicPr>
          <p:cNvPr id="25" name="图片 24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87325" y="902970"/>
            <a:ext cx="11887200" cy="586994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57148" y="48383"/>
            <a:ext cx="11349990" cy="509905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R="582295" algn="r">
              <a:lnSpc>
                <a:spcPts val="880"/>
              </a:lnSpc>
              <a:spcBef>
                <a:spcPts val="80"/>
              </a:spcBef>
            </a:pPr>
            <a:r>
              <a:rPr sz="1200" b="1" spc="3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</a:t>
            </a:r>
            <a:r>
              <a:rPr sz="12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180"/>
              </a:lnSpc>
              <a:tabLst>
                <a:tab pos="10379710" algn="l"/>
              </a:tabLst>
            </a:pPr>
            <a:r>
              <a:rPr sz="1500" spc="-2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h</a:t>
            </a:r>
            <a:r>
              <a:rPr sz="1500" spc="-24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11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3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-2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2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r</a:t>
            </a:r>
            <a:r>
              <a:rPr sz="1500" spc="-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s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y</a:t>
            </a:r>
            <a:r>
              <a:rPr sz="15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	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16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3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359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hn</a:t>
            </a:r>
            <a:r>
              <a:rPr sz="1500" spc="-150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7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8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f</a:t>
            </a:r>
            <a:endParaRPr sz="1500" baseline="-28000">
              <a:latin typeface="Trebuchet MS" panose="020B0603020202020204"/>
              <a:cs typeface="Trebuchet MS" panose="020B0603020202020204"/>
            </a:endParaRPr>
          </a:p>
          <a:p>
            <a:pPr>
              <a:lnSpc>
                <a:spcPts val="1740"/>
              </a:lnSpc>
              <a:tabLst>
                <a:tab pos="10379710" algn="l"/>
              </a:tabLst>
            </a:pPr>
            <a:r>
              <a:rPr sz="2250" spc="-247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2250" spc="-38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50" spc="-29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4" name="object 4"/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11756136" y="0"/>
              <a:ext cx="374903" cy="504444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7" name="object 7"/>
          <p:cNvGrpSpPr/>
          <p:nvPr/>
        </p:nvGrpSpPr>
        <p:grpSpPr>
          <a:xfrm>
            <a:off x="0" y="0"/>
            <a:ext cx="12192000" cy="974090"/>
            <a:chOff x="0" y="0"/>
            <a:chExt cx="12192000" cy="974090"/>
          </a:xfrm>
        </p:grpSpPr>
        <p:sp>
          <p:nvSpPr>
            <p:cNvPr id="8" name="object 8"/>
            <p:cNvSpPr/>
            <p:nvPr/>
          </p:nvSpPr>
          <p:spPr>
            <a:xfrm>
              <a:off x="0" y="0"/>
              <a:ext cx="12191999" cy="973836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/>
            <p:cNvSpPr/>
            <p:nvPr/>
          </p:nvSpPr>
          <p:spPr>
            <a:xfrm>
              <a:off x="11503152" y="128015"/>
              <a:ext cx="571500" cy="720852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0" name="object 10"/>
            <p:cNvSpPr/>
            <p:nvPr/>
          </p:nvSpPr>
          <p:spPr>
            <a:xfrm>
              <a:off x="778763" y="690372"/>
              <a:ext cx="2924556" cy="240791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1" name="object 11"/>
          <p:cNvSpPr txBox="1"/>
          <p:nvPr/>
        </p:nvSpPr>
        <p:spPr>
          <a:xfrm>
            <a:off x="1006754" y="681780"/>
            <a:ext cx="2402840" cy="2438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905"/>
              </a:lnSpc>
            </a:pPr>
            <a:r>
              <a:rPr sz="1600" spc="-19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Chongqing</a:t>
            </a:r>
            <a:r>
              <a:rPr sz="1600" spc="-35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University</a:t>
            </a:r>
            <a:r>
              <a:rPr sz="1600" spc="-35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1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1600" spc="-2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</a:t>
            </a:r>
            <a:endParaRPr sz="1600">
              <a:latin typeface="Trebuchet MS" panose="020B0603020202020204"/>
              <a:cs typeface="Trebuchet MS" panose="020B0603020202020204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882396" y="100584"/>
            <a:ext cx="3038855" cy="850392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 txBox="1"/>
          <p:nvPr/>
        </p:nvSpPr>
        <p:spPr>
          <a:xfrm>
            <a:off x="1095755" y="128709"/>
            <a:ext cx="11008360" cy="77406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>
              <a:lnSpc>
                <a:spcPts val="1945"/>
              </a:lnSpc>
              <a:spcBef>
                <a:spcPts val="115"/>
              </a:spcBef>
              <a:tabLst>
                <a:tab pos="9258300" algn="l"/>
              </a:tabLst>
            </a:pPr>
            <a:r>
              <a:rPr sz="2200" spc="-2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Chongqing</a:t>
            </a:r>
            <a:r>
              <a:rPr sz="2200" spc="-509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University	</a:t>
            </a:r>
            <a:r>
              <a:rPr sz="2250" b="1" spc="82" baseline="2600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2250" baseline="260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905"/>
              </a:lnSpc>
              <a:tabLst>
                <a:tab pos="9258300" algn="l"/>
              </a:tabLst>
            </a:pPr>
            <a:r>
              <a:rPr sz="3300" spc="-352" baseline="-35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3300" spc="-532" baseline="-35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3300" spc="-427" baseline="-35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800" spc="-21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</a:t>
            </a:r>
            <a:r>
              <a:rPr sz="1800" spc="-49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800" spc="-2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Techniqueof</a:t>
            </a:r>
            <a:endParaRPr sz="1800">
              <a:latin typeface="Trebuchet MS" panose="020B0603020202020204"/>
              <a:cs typeface="Trebuchet MS" panose="020B0603020202020204"/>
            </a:endParaRPr>
          </a:p>
          <a:p>
            <a:pPr marR="63500" algn="r">
              <a:lnSpc>
                <a:spcPts val="2120"/>
              </a:lnSpc>
            </a:pPr>
            <a:r>
              <a:rPr sz="1800" spc="-18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800" spc="7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800" spc="-19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8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14" name="object 14"/>
          <p:cNvGrpSpPr/>
          <p:nvPr/>
        </p:nvGrpSpPr>
        <p:grpSpPr>
          <a:xfrm>
            <a:off x="0" y="0"/>
            <a:ext cx="12191999" cy="973836"/>
            <a:chOff x="0" y="0"/>
            <a:chExt cx="12191999" cy="973836"/>
          </a:xfrm>
        </p:grpSpPr>
        <p:sp>
          <p:nvSpPr>
            <p:cNvPr id="15" name="object 15"/>
            <p:cNvSpPr/>
            <p:nvPr/>
          </p:nvSpPr>
          <p:spPr>
            <a:xfrm>
              <a:off x="0" y="0"/>
              <a:ext cx="12191999" cy="973836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6" name="object 16"/>
            <p:cNvSpPr/>
            <p:nvPr/>
          </p:nvSpPr>
          <p:spPr>
            <a:xfrm>
              <a:off x="11503152" y="128015"/>
              <a:ext cx="571500" cy="719327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7" name="object 17"/>
            <p:cNvSpPr/>
            <p:nvPr/>
          </p:nvSpPr>
          <p:spPr>
            <a:xfrm>
              <a:off x="778763" y="690372"/>
              <a:ext cx="2924556" cy="239267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sp>
        <p:nvSpPr>
          <p:cNvPr id="18" name="object 18"/>
          <p:cNvSpPr txBox="1"/>
          <p:nvPr/>
        </p:nvSpPr>
        <p:spPr>
          <a:xfrm>
            <a:off x="1006754" y="680891"/>
            <a:ext cx="2402840" cy="2438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905"/>
              </a:lnSpc>
            </a:pPr>
            <a:r>
              <a:rPr lang="en-US" sz="1600" spc="-19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Chongqing</a:t>
            </a:r>
            <a:r>
              <a:rPr lang="zh-CN" altLang="en-US" sz="1600" spc="-35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sz="16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University</a:t>
            </a:r>
            <a:r>
              <a:rPr lang="zh-CN" altLang="en-US" sz="1600" spc="-35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sz="1600" spc="-1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lang="zh-CN" altLang="en-US" sz="1600" spc="-2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sz="16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</a:t>
            </a:r>
            <a:endParaRPr sz="1600" dirty="0">
              <a:latin typeface="Trebuchet MS" panose="020B0603020202020204"/>
              <a:cs typeface="Trebuchet MS" panose="020B0603020202020204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883919" y="73152"/>
            <a:ext cx="3403091" cy="89916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0" name="object 20"/>
          <p:cNvSpPr txBox="1"/>
          <p:nvPr/>
        </p:nvSpPr>
        <p:spPr>
          <a:xfrm>
            <a:off x="1083053" y="107137"/>
            <a:ext cx="3277413" cy="689291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Chongqing</a:t>
            </a:r>
            <a:r>
              <a:rPr lang="zh-CN" altLang="en-US" sz="2200" dirty="0">
                <a:solidFill>
                  <a:srgbClr val="FFFFFF"/>
                </a:solidFill>
                <a:latin typeface="Trebuchet MS" panose="020B0603020202020204"/>
              </a:rPr>
              <a:t> </a:t>
            </a: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University</a:t>
            </a:r>
            <a:r>
              <a:rPr lang="zh-CN" altLang="en-US" sz="2200" dirty="0">
                <a:solidFill>
                  <a:srgbClr val="FFFFFF"/>
                </a:solidFill>
                <a:latin typeface="Trebuchet MS" panose="020B0603020202020204"/>
              </a:rPr>
              <a:t> </a:t>
            </a: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of</a:t>
            </a:r>
            <a:endParaRPr lang="en-US" sz="2200" dirty="0">
              <a:solidFill>
                <a:srgbClr val="FFFFFF"/>
              </a:solidFill>
              <a:latin typeface="Trebuchet MS" panose="020B0603020202020204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Technology</a:t>
            </a:r>
            <a:endParaRPr lang="zh-CN" altLang="en-US" sz="2200" dirty="0">
              <a:solidFill>
                <a:srgbClr val="FFFFFF"/>
              </a:solidFill>
              <a:latin typeface="Trebuchet MS" panose="020B0603020202020204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9067801" y="11281"/>
            <a:ext cx="2761792" cy="823942"/>
          </a:xfrm>
          <a:prstGeom prst="rect">
            <a:avLst/>
          </a:prstGeom>
        </p:spPr>
        <p:txBody>
          <a:bodyPr vert="horz" wrap="square" lIns="0" tIns="26034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205"/>
              </a:spcBef>
            </a:pPr>
            <a:r>
              <a:rPr sz="15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1500" dirty="0">
              <a:latin typeface="Arial" panose="020B0604020202020204"/>
              <a:cs typeface="Arial" panose="020B0604020202020204"/>
            </a:endParaRPr>
          </a:p>
          <a:p>
            <a:pPr marL="12700" marR="5080" algn="ctr">
              <a:lnSpc>
                <a:spcPct val="100000"/>
              </a:lnSpc>
              <a:spcBef>
                <a:spcPts val="125"/>
              </a:spcBef>
            </a:pPr>
            <a:r>
              <a:rPr sz="18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</a:t>
            </a:r>
            <a:r>
              <a:rPr lang="en-US" sz="18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altLang="zh-CN" dirty="0">
                <a:solidFill>
                  <a:srgbClr val="D9D9D9"/>
                </a:solidFill>
                <a:latin typeface="Trebuchet MS" panose="020B0603020202020204"/>
              </a:rPr>
              <a:t>Technique of</a:t>
            </a:r>
            <a:r>
              <a:rPr sz="1800" spc="-5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dirty="0">
                <a:solidFill>
                  <a:srgbClr val="D9D9D9"/>
                </a:solidFill>
                <a:latin typeface="Trebuchet MS" panose="020B0603020202020204"/>
              </a:rPr>
              <a:t>Artificial Intelligence</a:t>
            </a:r>
            <a:endParaRPr dirty="0">
              <a:solidFill>
                <a:srgbClr val="D9D9D9"/>
              </a:solidFill>
              <a:latin typeface="Trebuchet MS" panose="020B0603020202020204"/>
            </a:endParaRPr>
          </a:p>
        </p:txBody>
      </p:sp>
      <p:sp>
        <p:nvSpPr>
          <p:cNvPr id="22" name="object 16"/>
          <p:cNvSpPr txBox="1"/>
          <p:nvPr/>
        </p:nvSpPr>
        <p:spPr>
          <a:xfrm>
            <a:off x="3962620" y="762105"/>
            <a:ext cx="3377565" cy="5664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lang="en-US" altLang="zh-CN" sz="3600" b="1" spc="-5" dirty="0">
                <a:solidFill>
                  <a:srgbClr val="001F5F"/>
                </a:solidFill>
                <a:latin typeface="Times New Roman" panose="02020603050405020304"/>
                <a:cs typeface="Times New Roman" panose="02020603050405020304"/>
                <a:sym typeface="+mn-ea"/>
              </a:rPr>
              <a:t>Method</a:t>
            </a:r>
            <a:endParaRPr lang="en-US" altLang="zh-CN" sz="3600" b="1" spc="-5" dirty="0">
              <a:solidFill>
                <a:srgbClr val="001F5F"/>
              </a:solidFill>
              <a:latin typeface="Times New Roman" panose="02020603050405020304"/>
              <a:cs typeface="Times New Roman" panose="02020603050405020304"/>
            </a:endParaRPr>
          </a:p>
        </p:txBody>
      </p:sp>
      <p:pic>
        <p:nvPicPr>
          <p:cNvPr id="24" name="图片 23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841490" y="1395095"/>
            <a:ext cx="4914900" cy="609600"/>
          </a:xfrm>
          <a:prstGeom prst="rect">
            <a:avLst/>
          </a:prstGeom>
        </p:spPr>
      </p:pic>
      <p:pic>
        <p:nvPicPr>
          <p:cNvPr id="25" name="图片 24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858000" y="2133600"/>
            <a:ext cx="4781550" cy="847725"/>
          </a:xfrm>
          <a:prstGeom prst="rect">
            <a:avLst/>
          </a:prstGeom>
        </p:spPr>
      </p:pic>
      <p:pic>
        <p:nvPicPr>
          <p:cNvPr id="26" name="图片 25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585585" y="3429000"/>
            <a:ext cx="5372100" cy="1838325"/>
          </a:xfrm>
          <a:prstGeom prst="rect">
            <a:avLst/>
          </a:prstGeom>
        </p:spPr>
      </p:pic>
      <p:pic>
        <p:nvPicPr>
          <p:cNvPr id="28" name="图片 27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096000" y="5715000"/>
            <a:ext cx="5553075" cy="590550"/>
          </a:xfrm>
          <a:prstGeom prst="rect">
            <a:avLst/>
          </a:prstGeom>
        </p:spPr>
      </p:pic>
      <p:pic>
        <p:nvPicPr>
          <p:cNvPr id="29" name="图片 28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219200" y="2286000"/>
            <a:ext cx="4048125" cy="2257425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57148" y="48383"/>
            <a:ext cx="11349990" cy="509905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R="582295" algn="r">
              <a:lnSpc>
                <a:spcPts val="880"/>
              </a:lnSpc>
              <a:spcBef>
                <a:spcPts val="80"/>
              </a:spcBef>
            </a:pPr>
            <a:r>
              <a:rPr sz="1200" b="1" spc="3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</a:t>
            </a:r>
            <a:r>
              <a:rPr sz="12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180"/>
              </a:lnSpc>
              <a:tabLst>
                <a:tab pos="10379710" algn="l"/>
              </a:tabLst>
            </a:pPr>
            <a:r>
              <a:rPr sz="1500" spc="-2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h</a:t>
            </a:r>
            <a:r>
              <a:rPr sz="1500" spc="-24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11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3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-2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2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r</a:t>
            </a:r>
            <a:r>
              <a:rPr sz="1500" spc="-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s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y</a:t>
            </a:r>
            <a:r>
              <a:rPr sz="15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	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16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3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359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hn</a:t>
            </a:r>
            <a:r>
              <a:rPr sz="1500" spc="-150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7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8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f</a:t>
            </a:r>
            <a:endParaRPr sz="1500" baseline="-28000">
              <a:latin typeface="Trebuchet MS" panose="020B0603020202020204"/>
              <a:cs typeface="Trebuchet MS" panose="020B0603020202020204"/>
            </a:endParaRPr>
          </a:p>
          <a:p>
            <a:pPr>
              <a:lnSpc>
                <a:spcPts val="1740"/>
              </a:lnSpc>
              <a:tabLst>
                <a:tab pos="10379710" algn="l"/>
              </a:tabLst>
            </a:pPr>
            <a:r>
              <a:rPr sz="2250" spc="-247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2250" spc="-38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50" spc="-29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4" name="object 4"/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11756136" y="0"/>
              <a:ext cx="374903" cy="504444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7" name="object 7"/>
          <p:cNvGrpSpPr/>
          <p:nvPr/>
        </p:nvGrpSpPr>
        <p:grpSpPr>
          <a:xfrm>
            <a:off x="0" y="0"/>
            <a:ext cx="12192000" cy="974090"/>
            <a:chOff x="0" y="0"/>
            <a:chExt cx="12192000" cy="974090"/>
          </a:xfrm>
        </p:grpSpPr>
        <p:sp>
          <p:nvSpPr>
            <p:cNvPr id="8" name="object 8"/>
            <p:cNvSpPr/>
            <p:nvPr/>
          </p:nvSpPr>
          <p:spPr>
            <a:xfrm>
              <a:off x="0" y="0"/>
              <a:ext cx="12191999" cy="973836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/>
            <p:cNvSpPr/>
            <p:nvPr/>
          </p:nvSpPr>
          <p:spPr>
            <a:xfrm>
              <a:off x="11503152" y="128015"/>
              <a:ext cx="571500" cy="720852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0" name="object 10"/>
            <p:cNvSpPr/>
            <p:nvPr/>
          </p:nvSpPr>
          <p:spPr>
            <a:xfrm>
              <a:off x="778763" y="690372"/>
              <a:ext cx="2924556" cy="240791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1" name="object 11"/>
          <p:cNvSpPr txBox="1"/>
          <p:nvPr/>
        </p:nvSpPr>
        <p:spPr>
          <a:xfrm>
            <a:off x="1006754" y="681780"/>
            <a:ext cx="2402840" cy="2438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905"/>
              </a:lnSpc>
            </a:pPr>
            <a:r>
              <a:rPr sz="1600" spc="-19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Chongqing</a:t>
            </a:r>
            <a:r>
              <a:rPr sz="1600" spc="-35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University</a:t>
            </a:r>
            <a:r>
              <a:rPr sz="1600" spc="-35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1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1600" spc="-2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</a:t>
            </a:r>
            <a:endParaRPr sz="1600">
              <a:latin typeface="Trebuchet MS" panose="020B0603020202020204"/>
              <a:cs typeface="Trebuchet MS" panose="020B0603020202020204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882396" y="100584"/>
            <a:ext cx="3038855" cy="850392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 txBox="1"/>
          <p:nvPr/>
        </p:nvSpPr>
        <p:spPr>
          <a:xfrm>
            <a:off x="1095755" y="128709"/>
            <a:ext cx="11008360" cy="77406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>
              <a:lnSpc>
                <a:spcPts val="1945"/>
              </a:lnSpc>
              <a:spcBef>
                <a:spcPts val="115"/>
              </a:spcBef>
              <a:tabLst>
                <a:tab pos="9258300" algn="l"/>
              </a:tabLst>
            </a:pPr>
            <a:r>
              <a:rPr sz="2200" spc="-2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Chongqing</a:t>
            </a:r>
            <a:r>
              <a:rPr sz="2200" spc="-509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University	</a:t>
            </a:r>
            <a:r>
              <a:rPr sz="2250" b="1" spc="82" baseline="2600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2250" baseline="260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905"/>
              </a:lnSpc>
              <a:tabLst>
                <a:tab pos="9258300" algn="l"/>
              </a:tabLst>
            </a:pPr>
            <a:r>
              <a:rPr sz="3300" spc="-352" baseline="-35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3300" spc="-532" baseline="-35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3300" spc="-427" baseline="-35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800" spc="-21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</a:t>
            </a:r>
            <a:r>
              <a:rPr sz="1800" spc="-49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800" spc="-2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Techniqueof</a:t>
            </a:r>
            <a:endParaRPr sz="1800">
              <a:latin typeface="Trebuchet MS" panose="020B0603020202020204"/>
              <a:cs typeface="Trebuchet MS" panose="020B0603020202020204"/>
            </a:endParaRPr>
          </a:p>
          <a:p>
            <a:pPr marR="63500" algn="r">
              <a:lnSpc>
                <a:spcPts val="2120"/>
              </a:lnSpc>
            </a:pPr>
            <a:r>
              <a:rPr sz="1800" spc="-18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800" spc="7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800" spc="-19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8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14" name="object 14"/>
          <p:cNvGrpSpPr/>
          <p:nvPr/>
        </p:nvGrpSpPr>
        <p:grpSpPr>
          <a:xfrm>
            <a:off x="0" y="0"/>
            <a:ext cx="12191999" cy="973836"/>
            <a:chOff x="0" y="0"/>
            <a:chExt cx="12191999" cy="973836"/>
          </a:xfrm>
        </p:grpSpPr>
        <p:sp>
          <p:nvSpPr>
            <p:cNvPr id="15" name="object 15"/>
            <p:cNvSpPr/>
            <p:nvPr/>
          </p:nvSpPr>
          <p:spPr>
            <a:xfrm>
              <a:off x="0" y="0"/>
              <a:ext cx="12191999" cy="973836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6" name="object 16"/>
            <p:cNvSpPr/>
            <p:nvPr/>
          </p:nvSpPr>
          <p:spPr>
            <a:xfrm>
              <a:off x="11503152" y="128015"/>
              <a:ext cx="571500" cy="719327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7" name="object 17"/>
            <p:cNvSpPr/>
            <p:nvPr/>
          </p:nvSpPr>
          <p:spPr>
            <a:xfrm>
              <a:off x="778763" y="690372"/>
              <a:ext cx="2924556" cy="239267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sp>
        <p:nvSpPr>
          <p:cNvPr id="18" name="object 18"/>
          <p:cNvSpPr txBox="1"/>
          <p:nvPr/>
        </p:nvSpPr>
        <p:spPr>
          <a:xfrm>
            <a:off x="1006754" y="680891"/>
            <a:ext cx="2402840" cy="2438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905"/>
              </a:lnSpc>
            </a:pPr>
            <a:r>
              <a:rPr lang="en-US" sz="1600" spc="-19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Chongqing</a:t>
            </a:r>
            <a:r>
              <a:rPr lang="zh-CN" altLang="en-US" sz="1600" spc="-35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sz="16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University</a:t>
            </a:r>
            <a:r>
              <a:rPr lang="zh-CN" altLang="en-US" sz="1600" spc="-35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sz="1600" spc="-1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lang="zh-CN" altLang="en-US" sz="1600" spc="-2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sz="16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</a:t>
            </a:r>
            <a:endParaRPr sz="1600" dirty="0">
              <a:latin typeface="Trebuchet MS" panose="020B0603020202020204"/>
              <a:cs typeface="Trebuchet MS" panose="020B0603020202020204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883919" y="73152"/>
            <a:ext cx="3403091" cy="89916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0" name="object 20"/>
          <p:cNvSpPr txBox="1"/>
          <p:nvPr/>
        </p:nvSpPr>
        <p:spPr>
          <a:xfrm>
            <a:off x="1083053" y="107137"/>
            <a:ext cx="3277413" cy="689291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Chongqing</a:t>
            </a:r>
            <a:r>
              <a:rPr lang="zh-CN" altLang="en-US" sz="2200" dirty="0">
                <a:solidFill>
                  <a:srgbClr val="FFFFFF"/>
                </a:solidFill>
                <a:latin typeface="Trebuchet MS" panose="020B0603020202020204"/>
              </a:rPr>
              <a:t> </a:t>
            </a: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University</a:t>
            </a:r>
            <a:r>
              <a:rPr lang="zh-CN" altLang="en-US" sz="2200" dirty="0">
                <a:solidFill>
                  <a:srgbClr val="FFFFFF"/>
                </a:solidFill>
                <a:latin typeface="Trebuchet MS" panose="020B0603020202020204"/>
              </a:rPr>
              <a:t> </a:t>
            </a: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of</a:t>
            </a:r>
            <a:endParaRPr lang="en-US" sz="2200" dirty="0">
              <a:solidFill>
                <a:srgbClr val="FFFFFF"/>
              </a:solidFill>
              <a:latin typeface="Trebuchet MS" panose="020B0603020202020204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Technology</a:t>
            </a:r>
            <a:endParaRPr lang="zh-CN" altLang="en-US" sz="2200" dirty="0">
              <a:solidFill>
                <a:srgbClr val="FFFFFF"/>
              </a:solidFill>
              <a:latin typeface="Trebuchet MS" panose="020B0603020202020204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9067801" y="11281"/>
            <a:ext cx="2761792" cy="823942"/>
          </a:xfrm>
          <a:prstGeom prst="rect">
            <a:avLst/>
          </a:prstGeom>
        </p:spPr>
        <p:txBody>
          <a:bodyPr vert="horz" wrap="square" lIns="0" tIns="26034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205"/>
              </a:spcBef>
            </a:pPr>
            <a:r>
              <a:rPr sz="15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1500" dirty="0">
              <a:latin typeface="Arial" panose="020B0604020202020204"/>
              <a:cs typeface="Arial" panose="020B0604020202020204"/>
            </a:endParaRPr>
          </a:p>
          <a:p>
            <a:pPr marL="12700" marR="5080" algn="ctr">
              <a:lnSpc>
                <a:spcPct val="100000"/>
              </a:lnSpc>
              <a:spcBef>
                <a:spcPts val="125"/>
              </a:spcBef>
            </a:pPr>
            <a:r>
              <a:rPr sz="18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</a:t>
            </a:r>
            <a:r>
              <a:rPr lang="en-US" sz="18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altLang="zh-CN" dirty="0">
                <a:solidFill>
                  <a:srgbClr val="D9D9D9"/>
                </a:solidFill>
                <a:latin typeface="Trebuchet MS" panose="020B0603020202020204"/>
              </a:rPr>
              <a:t>Technique of</a:t>
            </a:r>
            <a:r>
              <a:rPr sz="1800" spc="-5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dirty="0">
                <a:solidFill>
                  <a:srgbClr val="D9D9D9"/>
                </a:solidFill>
                <a:latin typeface="Trebuchet MS" panose="020B0603020202020204"/>
              </a:rPr>
              <a:t>Artificial Intelligence</a:t>
            </a:r>
            <a:endParaRPr dirty="0">
              <a:solidFill>
                <a:srgbClr val="D9D9D9"/>
              </a:solidFill>
              <a:latin typeface="Trebuchet MS" panose="020B0603020202020204"/>
            </a:endParaRPr>
          </a:p>
        </p:txBody>
      </p:sp>
      <p:sp>
        <p:nvSpPr>
          <p:cNvPr id="25" name="object 16"/>
          <p:cNvSpPr txBox="1"/>
          <p:nvPr/>
        </p:nvSpPr>
        <p:spPr>
          <a:xfrm>
            <a:off x="3171189" y="364491"/>
            <a:ext cx="5849620" cy="56578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61595" algn="ctr">
              <a:lnSpc>
                <a:spcPct val="100000"/>
              </a:lnSpc>
              <a:spcBef>
                <a:spcPts val="95"/>
              </a:spcBef>
            </a:pPr>
            <a:r>
              <a:rPr lang="en-US" altLang="zh-CN" sz="3600" b="1" spc="-5" dirty="0">
                <a:solidFill>
                  <a:srgbClr val="001F5F"/>
                </a:solidFill>
                <a:latin typeface="Times New Roman" panose="02020603050405020304"/>
                <a:cs typeface="Times New Roman" panose="02020603050405020304"/>
                <a:sym typeface="+mn-ea"/>
              </a:rPr>
              <a:t>Method</a:t>
            </a:r>
            <a:endParaRPr lang="en-US" sz="3600" b="1" spc="-5" dirty="0">
              <a:solidFill>
                <a:srgbClr val="001F5F"/>
              </a:solidFill>
              <a:latin typeface="Times New Roman" panose="02020603050405020304"/>
              <a:cs typeface="Times New Roman" panose="02020603050405020304"/>
            </a:endParaRPr>
          </a:p>
        </p:txBody>
      </p:sp>
      <p:pic>
        <p:nvPicPr>
          <p:cNvPr id="22" name="图片 21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239000" y="1447800"/>
            <a:ext cx="4657725" cy="561975"/>
          </a:xfrm>
          <a:prstGeom prst="rect">
            <a:avLst/>
          </a:prstGeom>
        </p:spPr>
      </p:pic>
      <p:pic>
        <p:nvPicPr>
          <p:cNvPr id="23" name="图片 22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820025" y="2854325"/>
            <a:ext cx="4076700" cy="590550"/>
          </a:xfrm>
          <a:prstGeom prst="rect">
            <a:avLst/>
          </a:prstGeom>
        </p:spPr>
      </p:pic>
      <p:pic>
        <p:nvPicPr>
          <p:cNvPr id="26" name="图片 25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191250" y="3733800"/>
            <a:ext cx="5705475" cy="1647825"/>
          </a:xfrm>
          <a:prstGeom prst="rect">
            <a:avLst/>
          </a:prstGeom>
        </p:spPr>
      </p:pic>
      <p:pic>
        <p:nvPicPr>
          <p:cNvPr id="29" name="图片 28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762000" y="1905000"/>
            <a:ext cx="4997450" cy="301117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57148" y="48383"/>
            <a:ext cx="11349990" cy="509905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R="582295" algn="r">
              <a:lnSpc>
                <a:spcPts val="880"/>
              </a:lnSpc>
              <a:spcBef>
                <a:spcPts val="80"/>
              </a:spcBef>
            </a:pPr>
            <a:r>
              <a:rPr sz="1200" b="1" spc="3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</a:t>
            </a:r>
            <a:r>
              <a:rPr sz="12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180"/>
              </a:lnSpc>
              <a:tabLst>
                <a:tab pos="10379710" algn="l"/>
              </a:tabLst>
            </a:pPr>
            <a:r>
              <a:rPr sz="1500" spc="-2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h</a:t>
            </a:r>
            <a:r>
              <a:rPr sz="1500" spc="-24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11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3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-2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2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r</a:t>
            </a:r>
            <a:r>
              <a:rPr sz="1500" spc="-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s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y</a:t>
            </a:r>
            <a:r>
              <a:rPr sz="15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	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16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3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359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hn</a:t>
            </a:r>
            <a:r>
              <a:rPr sz="1500" spc="-150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7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8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f</a:t>
            </a:r>
            <a:endParaRPr sz="1500" baseline="-28000">
              <a:latin typeface="Trebuchet MS" panose="020B0603020202020204"/>
              <a:cs typeface="Trebuchet MS" panose="020B0603020202020204"/>
            </a:endParaRPr>
          </a:p>
          <a:p>
            <a:pPr>
              <a:lnSpc>
                <a:spcPts val="1740"/>
              </a:lnSpc>
              <a:tabLst>
                <a:tab pos="10379710" algn="l"/>
              </a:tabLst>
            </a:pPr>
            <a:r>
              <a:rPr sz="2250" spc="-247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2250" spc="-38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50" spc="-29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4" name="object 4"/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11756136" y="0"/>
              <a:ext cx="374903" cy="504444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7" name="object 7"/>
          <p:cNvGrpSpPr/>
          <p:nvPr/>
        </p:nvGrpSpPr>
        <p:grpSpPr>
          <a:xfrm>
            <a:off x="0" y="0"/>
            <a:ext cx="12192000" cy="974090"/>
            <a:chOff x="0" y="0"/>
            <a:chExt cx="12192000" cy="974090"/>
          </a:xfrm>
        </p:grpSpPr>
        <p:sp>
          <p:nvSpPr>
            <p:cNvPr id="8" name="object 8"/>
            <p:cNvSpPr/>
            <p:nvPr/>
          </p:nvSpPr>
          <p:spPr>
            <a:xfrm>
              <a:off x="0" y="0"/>
              <a:ext cx="12191999" cy="973836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/>
            <p:cNvSpPr/>
            <p:nvPr/>
          </p:nvSpPr>
          <p:spPr>
            <a:xfrm>
              <a:off x="11503152" y="128015"/>
              <a:ext cx="571500" cy="720852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0" name="object 10"/>
            <p:cNvSpPr/>
            <p:nvPr/>
          </p:nvSpPr>
          <p:spPr>
            <a:xfrm>
              <a:off x="778763" y="690372"/>
              <a:ext cx="2924556" cy="240791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1" name="object 11"/>
          <p:cNvSpPr txBox="1"/>
          <p:nvPr/>
        </p:nvSpPr>
        <p:spPr>
          <a:xfrm>
            <a:off x="1006754" y="681780"/>
            <a:ext cx="2402840" cy="2438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905"/>
              </a:lnSpc>
            </a:pPr>
            <a:r>
              <a:rPr sz="1600" spc="-19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Chongqing</a:t>
            </a:r>
            <a:r>
              <a:rPr sz="1600" spc="-35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University</a:t>
            </a:r>
            <a:r>
              <a:rPr sz="1600" spc="-35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1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1600" spc="-2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</a:t>
            </a:r>
            <a:endParaRPr sz="1600">
              <a:latin typeface="Trebuchet MS" panose="020B0603020202020204"/>
              <a:cs typeface="Trebuchet MS" panose="020B0603020202020204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882396" y="100584"/>
            <a:ext cx="3038855" cy="850392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 txBox="1"/>
          <p:nvPr/>
        </p:nvSpPr>
        <p:spPr>
          <a:xfrm>
            <a:off x="1095755" y="128709"/>
            <a:ext cx="11008360" cy="77406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>
              <a:lnSpc>
                <a:spcPts val="1945"/>
              </a:lnSpc>
              <a:spcBef>
                <a:spcPts val="115"/>
              </a:spcBef>
              <a:tabLst>
                <a:tab pos="9258300" algn="l"/>
              </a:tabLst>
            </a:pPr>
            <a:r>
              <a:rPr sz="2200" spc="-2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Chongqing</a:t>
            </a:r>
            <a:r>
              <a:rPr sz="2200" spc="-509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University	</a:t>
            </a:r>
            <a:r>
              <a:rPr sz="2250" b="1" spc="82" baseline="2600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2250" baseline="260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905"/>
              </a:lnSpc>
              <a:tabLst>
                <a:tab pos="9258300" algn="l"/>
              </a:tabLst>
            </a:pPr>
            <a:r>
              <a:rPr sz="3300" spc="-352" baseline="-35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3300" spc="-532" baseline="-35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3300" spc="-427" baseline="-35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800" spc="-21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</a:t>
            </a:r>
            <a:r>
              <a:rPr sz="1800" spc="-49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800" spc="-2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Techniqueof</a:t>
            </a:r>
            <a:endParaRPr sz="1800">
              <a:latin typeface="Trebuchet MS" panose="020B0603020202020204"/>
              <a:cs typeface="Trebuchet MS" panose="020B0603020202020204"/>
            </a:endParaRPr>
          </a:p>
          <a:p>
            <a:pPr marR="63500" algn="r">
              <a:lnSpc>
                <a:spcPts val="2120"/>
              </a:lnSpc>
            </a:pPr>
            <a:r>
              <a:rPr sz="1800" spc="-18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800" spc="7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800" spc="-19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8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14" name="object 14"/>
          <p:cNvGrpSpPr/>
          <p:nvPr/>
        </p:nvGrpSpPr>
        <p:grpSpPr>
          <a:xfrm>
            <a:off x="0" y="0"/>
            <a:ext cx="12191999" cy="973836"/>
            <a:chOff x="0" y="0"/>
            <a:chExt cx="12191999" cy="973836"/>
          </a:xfrm>
        </p:grpSpPr>
        <p:sp>
          <p:nvSpPr>
            <p:cNvPr id="15" name="object 15"/>
            <p:cNvSpPr/>
            <p:nvPr/>
          </p:nvSpPr>
          <p:spPr>
            <a:xfrm>
              <a:off x="0" y="0"/>
              <a:ext cx="12191999" cy="973836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6" name="object 16"/>
            <p:cNvSpPr/>
            <p:nvPr/>
          </p:nvSpPr>
          <p:spPr>
            <a:xfrm>
              <a:off x="11503152" y="128015"/>
              <a:ext cx="571500" cy="719327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7" name="object 17"/>
            <p:cNvSpPr/>
            <p:nvPr/>
          </p:nvSpPr>
          <p:spPr>
            <a:xfrm>
              <a:off x="778763" y="690372"/>
              <a:ext cx="2924556" cy="239267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sp>
        <p:nvSpPr>
          <p:cNvPr id="18" name="object 18"/>
          <p:cNvSpPr txBox="1"/>
          <p:nvPr/>
        </p:nvSpPr>
        <p:spPr>
          <a:xfrm>
            <a:off x="1006754" y="680891"/>
            <a:ext cx="2402840" cy="2438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905"/>
              </a:lnSpc>
            </a:pPr>
            <a:r>
              <a:rPr lang="en-US" sz="1600" spc="-19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Chongqing</a:t>
            </a:r>
            <a:r>
              <a:rPr lang="zh-CN" altLang="en-US" sz="1600" spc="-35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sz="16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University</a:t>
            </a:r>
            <a:r>
              <a:rPr lang="zh-CN" altLang="en-US" sz="1600" spc="-35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sz="1600" spc="-1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lang="zh-CN" altLang="en-US" sz="1600" spc="-2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sz="16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</a:t>
            </a:r>
            <a:endParaRPr sz="1600" dirty="0">
              <a:latin typeface="Trebuchet MS" panose="020B0603020202020204"/>
              <a:cs typeface="Trebuchet MS" panose="020B0603020202020204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883919" y="73152"/>
            <a:ext cx="3403091" cy="89916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0" name="object 20"/>
          <p:cNvSpPr txBox="1"/>
          <p:nvPr/>
        </p:nvSpPr>
        <p:spPr>
          <a:xfrm>
            <a:off x="1083053" y="107137"/>
            <a:ext cx="3277413" cy="689291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Chongqing</a:t>
            </a:r>
            <a:r>
              <a:rPr lang="zh-CN" altLang="en-US" sz="2200" dirty="0">
                <a:solidFill>
                  <a:srgbClr val="FFFFFF"/>
                </a:solidFill>
                <a:latin typeface="Trebuchet MS" panose="020B0603020202020204"/>
              </a:rPr>
              <a:t> </a:t>
            </a: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University</a:t>
            </a:r>
            <a:r>
              <a:rPr lang="zh-CN" altLang="en-US" sz="2200" dirty="0">
                <a:solidFill>
                  <a:srgbClr val="FFFFFF"/>
                </a:solidFill>
                <a:latin typeface="Trebuchet MS" panose="020B0603020202020204"/>
              </a:rPr>
              <a:t> </a:t>
            </a: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of</a:t>
            </a:r>
            <a:endParaRPr lang="en-US" sz="2200" dirty="0">
              <a:solidFill>
                <a:srgbClr val="FFFFFF"/>
              </a:solidFill>
              <a:latin typeface="Trebuchet MS" panose="020B0603020202020204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Technology</a:t>
            </a:r>
            <a:endParaRPr lang="zh-CN" altLang="en-US" sz="2200" dirty="0">
              <a:solidFill>
                <a:srgbClr val="FFFFFF"/>
              </a:solidFill>
              <a:latin typeface="Trebuchet MS" panose="020B0603020202020204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9067801" y="11281"/>
            <a:ext cx="2761792" cy="823942"/>
          </a:xfrm>
          <a:prstGeom prst="rect">
            <a:avLst/>
          </a:prstGeom>
        </p:spPr>
        <p:txBody>
          <a:bodyPr vert="horz" wrap="square" lIns="0" tIns="26034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205"/>
              </a:spcBef>
            </a:pPr>
            <a:r>
              <a:rPr sz="15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1500" dirty="0">
              <a:latin typeface="Arial" panose="020B0604020202020204"/>
              <a:cs typeface="Arial" panose="020B0604020202020204"/>
            </a:endParaRPr>
          </a:p>
          <a:p>
            <a:pPr marL="12700" marR="5080" algn="ctr">
              <a:lnSpc>
                <a:spcPct val="100000"/>
              </a:lnSpc>
              <a:spcBef>
                <a:spcPts val="125"/>
              </a:spcBef>
            </a:pPr>
            <a:r>
              <a:rPr sz="18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</a:t>
            </a:r>
            <a:r>
              <a:rPr lang="en-US" sz="18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altLang="zh-CN" dirty="0">
                <a:solidFill>
                  <a:srgbClr val="D9D9D9"/>
                </a:solidFill>
                <a:latin typeface="Trebuchet MS" panose="020B0603020202020204"/>
              </a:rPr>
              <a:t>Technique of</a:t>
            </a:r>
            <a:r>
              <a:rPr sz="1800" spc="-5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dirty="0">
                <a:solidFill>
                  <a:srgbClr val="D9D9D9"/>
                </a:solidFill>
                <a:latin typeface="Trebuchet MS" panose="020B0603020202020204"/>
              </a:rPr>
              <a:t>Artificial Intelligence</a:t>
            </a:r>
            <a:endParaRPr dirty="0">
              <a:solidFill>
                <a:srgbClr val="D9D9D9"/>
              </a:solidFill>
              <a:latin typeface="Trebuchet MS" panose="020B0603020202020204"/>
            </a:endParaRPr>
          </a:p>
        </p:txBody>
      </p:sp>
      <p:sp>
        <p:nvSpPr>
          <p:cNvPr id="25" name="object 16"/>
          <p:cNvSpPr txBox="1"/>
          <p:nvPr/>
        </p:nvSpPr>
        <p:spPr>
          <a:xfrm>
            <a:off x="3171189" y="364491"/>
            <a:ext cx="5849620" cy="56578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61595" algn="ctr">
              <a:lnSpc>
                <a:spcPct val="100000"/>
              </a:lnSpc>
              <a:spcBef>
                <a:spcPts val="95"/>
              </a:spcBef>
            </a:pPr>
            <a:r>
              <a:rPr lang="en-US" altLang="zh-CN" sz="3600" b="1" spc="-5" dirty="0">
                <a:solidFill>
                  <a:srgbClr val="001F5F"/>
                </a:solidFill>
                <a:latin typeface="Times New Roman" panose="02020603050405020304"/>
                <a:cs typeface="Times New Roman" panose="02020603050405020304"/>
                <a:sym typeface="+mn-ea"/>
              </a:rPr>
              <a:t>Method</a:t>
            </a:r>
            <a:endParaRPr lang="en-US" sz="3600" b="1" spc="-5" dirty="0">
              <a:solidFill>
                <a:srgbClr val="001F5F"/>
              </a:solidFill>
              <a:latin typeface="Times New Roman" panose="02020603050405020304"/>
              <a:cs typeface="Times New Roman" panose="02020603050405020304"/>
            </a:endParaRPr>
          </a:p>
        </p:txBody>
      </p:sp>
      <p:pic>
        <p:nvPicPr>
          <p:cNvPr id="24" name="图片 23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413500" y="1295400"/>
            <a:ext cx="5559425" cy="1997075"/>
          </a:xfrm>
          <a:prstGeom prst="rect">
            <a:avLst/>
          </a:prstGeom>
        </p:spPr>
      </p:pic>
      <p:pic>
        <p:nvPicPr>
          <p:cNvPr id="26" name="图片 25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368415" y="3810000"/>
            <a:ext cx="5638800" cy="2381250"/>
          </a:xfrm>
          <a:prstGeom prst="rect">
            <a:avLst/>
          </a:prstGeom>
        </p:spPr>
      </p:pic>
      <p:pic>
        <p:nvPicPr>
          <p:cNvPr id="27" name="图片 26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219200" y="1130935"/>
            <a:ext cx="4857750" cy="489585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57148" y="48383"/>
            <a:ext cx="11349990" cy="509905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R="582295" algn="r">
              <a:lnSpc>
                <a:spcPts val="880"/>
              </a:lnSpc>
              <a:spcBef>
                <a:spcPts val="80"/>
              </a:spcBef>
            </a:pPr>
            <a:r>
              <a:rPr sz="1200" b="1" spc="3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</a:t>
            </a:r>
            <a:r>
              <a:rPr sz="12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180"/>
              </a:lnSpc>
              <a:tabLst>
                <a:tab pos="10379710" algn="l"/>
              </a:tabLst>
            </a:pPr>
            <a:r>
              <a:rPr sz="1500" spc="-2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h</a:t>
            </a:r>
            <a:r>
              <a:rPr sz="1500" spc="-24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11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3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-2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2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r</a:t>
            </a:r>
            <a:r>
              <a:rPr sz="1500" spc="-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s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y</a:t>
            </a:r>
            <a:r>
              <a:rPr sz="15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	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16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3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359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hn</a:t>
            </a:r>
            <a:r>
              <a:rPr sz="1500" spc="-150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7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8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f</a:t>
            </a:r>
            <a:endParaRPr sz="1500" baseline="-28000">
              <a:latin typeface="Trebuchet MS" panose="020B0603020202020204"/>
              <a:cs typeface="Trebuchet MS" panose="020B0603020202020204"/>
            </a:endParaRPr>
          </a:p>
          <a:p>
            <a:pPr>
              <a:lnSpc>
                <a:spcPts val="1740"/>
              </a:lnSpc>
              <a:tabLst>
                <a:tab pos="10379710" algn="l"/>
              </a:tabLst>
            </a:pPr>
            <a:r>
              <a:rPr sz="2250" spc="-247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2250" spc="-38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50" spc="-29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4" name="object 4"/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11756136" y="0"/>
              <a:ext cx="374903" cy="504444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7" name="object 7"/>
          <p:cNvGrpSpPr/>
          <p:nvPr/>
        </p:nvGrpSpPr>
        <p:grpSpPr>
          <a:xfrm>
            <a:off x="0" y="0"/>
            <a:ext cx="12192000" cy="974090"/>
            <a:chOff x="0" y="0"/>
            <a:chExt cx="12192000" cy="974090"/>
          </a:xfrm>
        </p:grpSpPr>
        <p:sp>
          <p:nvSpPr>
            <p:cNvPr id="8" name="object 8"/>
            <p:cNvSpPr/>
            <p:nvPr/>
          </p:nvSpPr>
          <p:spPr>
            <a:xfrm>
              <a:off x="0" y="0"/>
              <a:ext cx="12191999" cy="973836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/>
            <p:cNvSpPr/>
            <p:nvPr/>
          </p:nvSpPr>
          <p:spPr>
            <a:xfrm>
              <a:off x="11503152" y="128015"/>
              <a:ext cx="571500" cy="720852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0" name="object 10"/>
            <p:cNvSpPr/>
            <p:nvPr/>
          </p:nvSpPr>
          <p:spPr>
            <a:xfrm>
              <a:off x="778763" y="690372"/>
              <a:ext cx="2924556" cy="240791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1" name="object 11"/>
          <p:cNvSpPr txBox="1"/>
          <p:nvPr/>
        </p:nvSpPr>
        <p:spPr>
          <a:xfrm>
            <a:off x="1006754" y="681780"/>
            <a:ext cx="2402840" cy="2438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905"/>
              </a:lnSpc>
            </a:pPr>
            <a:r>
              <a:rPr sz="1600" spc="-19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Chongqing</a:t>
            </a:r>
            <a:r>
              <a:rPr sz="1600" spc="-35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University</a:t>
            </a:r>
            <a:r>
              <a:rPr sz="1600" spc="-35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1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1600" spc="-2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</a:t>
            </a:r>
            <a:endParaRPr sz="1600">
              <a:latin typeface="Trebuchet MS" panose="020B0603020202020204"/>
              <a:cs typeface="Trebuchet MS" panose="020B0603020202020204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882396" y="100584"/>
            <a:ext cx="3038855" cy="850392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 txBox="1"/>
          <p:nvPr/>
        </p:nvSpPr>
        <p:spPr>
          <a:xfrm>
            <a:off x="1095755" y="128709"/>
            <a:ext cx="11008360" cy="77406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>
              <a:lnSpc>
                <a:spcPts val="1945"/>
              </a:lnSpc>
              <a:spcBef>
                <a:spcPts val="115"/>
              </a:spcBef>
              <a:tabLst>
                <a:tab pos="9258300" algn="l"/>
              </a:tabLst>
            </a:pPr>
            <a:r>
              <a:rPr sz="2200" spc="-2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Chongqing</a:t>
            </a:r>
            <a:r>
              <a:rPr sz="2200" spc="-509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University	</a:t>
            </a:r>
            <a:r>
              <a:rPr sz="2250" b="1" spc="82" baseline="2600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2250" baseline="260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905"/>
              </a:lnSpc>
              <a:tabLst>
                <a:tab pos="9258300" algn="l"/>
              </a:tabLst>
            </a:pPr>
            <a:r>
              <a:rPr sz="3300" spc="-352" baseline="-35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3300" spc="-532" baseline="-35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3300" spc="-427" baseline="-35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800" spc="-21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</a:t>
            </a:r>
            <a:r>
              <a:rPr sz="1800" spc="-49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800" spc="-2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Techniqueof</a:t>
            </a:r>
            <a:endParaRPr sz="1800">
              <a:latin typeface="Trebuchet MS" panose="020B0603020202020204"/>
              <a:cs typeface="Trebuchet MS" panose="020B0603020202020204"/>
            </a:endParaRPr>
          </a:p>
          <a:p>
            <a:pPr marR="63500" algn="r">
              <a:lnSpc>
                <a:spcPts val="2120"/>
              </a:lnSpc>
            </a:pPr>
            <a:r>
              <a:rPr sz="1800" spc="-18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800" spc="7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800" spc="-19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8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14" name="object 14"/>
          <p:cNvGrpSpPr/>
          <p:nvPr/>
        </p:nvGrpSpPr>
        <p:grpSpPr>
          <a:xfrm>
            <a:off x="0" y="0"/>
            <a:ext cx="12191999" cy="973836"/>
            <a:chOff x="0" y="0"/>
            <a:chExt cx="12191999" cy="973836"/>
          </a:xfrm>
        </p:grpSpPr>
        <p:sp>
          <p:nvSpPr>
            <p:cNvPr id="15" name="object 15"/>
            <p:cNvSpPr/>
            <p:nvPr/>
          </p:nvSpPr>
          <p:spPr>
            <a:xfrm>
              <a:off x="0" y="0"/>
              <a:ext cx="12191999" cy="973836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6" name="object 16"/>
            <p:cNvSpPr/>
            <p:nvPr/>
          </p:nvSpPr>
          <p:spPr>
            <a:xfrm>
              <a:off x="11503152" y="128015"/>
              <a:ext cx="571500" cy="719327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7" name="object 17"/>
            <p:cNvSpPr/>
            <p:nvPr/>
          </p:nvSpPr>
          <p:spPr>
            <a:xfrm>
              <a:off x="778763" y="690372"/>
              <a:ext cx="2924556" cy="239267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sp>
        <p:nvSpPr>
          <p:cNvPr id="18" name="object 18"/>
          <p:cNvSpPr txBox="1"/>
          <p:nvPr/>
        </p:nvSpPr>
        <p:spPr>
          <a:xfrm>
            <a:off x="1006754" y="680891"/>
            <a:ext cx="2402840" cy="2438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905"/>
              </a:lnSpc>
            </a:pPr>
            <a:r>
              <a:rPr lang="en-US" sz="1600" spc="-19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Chongqing</a:t>
            </a:r>
            <a:r>
              <a:rPr lang="zh-CN" altLang="en-US" sz="1600" spc="-35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sz="16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University</a:t>
            </a:r>
            <a:r>
              <a:rPr lang="zh-CN" altLang="en-US" sz="1600" spc="-35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sz="1600" spc="-1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lang="zh-CN" altLang="en-US" sz="1600" spc="-2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sz="16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</a:t>
            </a:r>
            <a:endParaRPr sz="1600" dirty="0">
              <a:latin typeface="Trebuchet MS" panose="020B0603020202020204"/>
              <a:cs typeface="Trebuchet MS" panose="020B0603020202020204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883919" y="73152"/>
            <a:ext cx="3403091" cy="89916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0" name="object 20"/>
          <p:cNvSpPr txBox="1"/>
          <p:nvPr/>
        </p:nvSpPr>
        <p:spPr>
          <a:xfrm>
            <a:off x="1083053" y="107137"/>
            <a:ext cx="3277413" cy="689291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Chongqing</a:t>
            </a:r>
            <a:r>
              <a:rPr lang="zh-CN" altLang="en-US" sz="2200" dirty="0">
                <a:solidFill>
                  <a:srgbClr val="FFFFFF"/>
                </a:solidFill>
                <a:latin typeface="Trebuchet MS" panose="020B0603020202020204"/>
              </a:rPr>
              <a:t> </a:t>
            </a: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University</a:t>
            </a:r>
            <a:r>
              <a:rPr lang="zh-CN" altLang="en-US" sz="2200" dirty="0">
                <a:solidFill>
                  <a:srgbClr val="FFFFFF"/>
                </a:solidFill>
                <a:latin typeface="Trebuchet MS" panose="020B0603020202020204"/>
              </a:rPr>
              <a:t> </a:t>
            </a: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of</a:t>
            </a:r>
            <a:endParaRPr lang="en-US" sz="2200" dirty="0">
              <a:solidFill>
                <a:srgbClr val="FFFFFF"/>
              </a:solidFill>
              <a:latin typeface="Trebuchet MS" panose="020B0603020202020204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Technology</a:t>
            </a:r>
            <a:endParaRPr lang="zh-CN" altLang="en-US" sz="2200" dirty="0">
              <a:solidFill>
                <a:srgbClr val="FFFFFF"/>
              </a:solidFill>
              <a:latin typeface="Trebuchet MS" panose="020B0603020202020204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9067801" y="11281"/>
            <a:ext cx="2761792" cy="823942"/>
          </a:xfrm>
          <a:prstGeom prst="rect">
            <a:avLst/>
          </a:prstGeom>
        </p:spPr>
        <p:txBody>
          <a:bodyPr vert="horz" wrap="square" lIns="0" tIns="26034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205"/>
              </a:spcBef>
            </a:pPr>
            <a:r>
              <a:rPr sz="15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1500" dirty="0">
              <a:latin typeface="Arial" panose="020B0604020202020204"/>
              <a:cs typeface="Arial" panose="020B0604020202020204"/>
            </a:endParaRPr>
          </a:p>
          <a:p>
            <a:pPr marL="12700" marR="5080" algn="ctr">
              <a:lnSpc>
                <a:spcPct val="100000"/>
              </a:lnSpc>
              <a:spcBef>
                <a:spcPts val="125"/>
              </a:spcBef>
            </a:pPr>
            <a:r>
              <a:rPr sz="18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</a:t>
            </a:r>
            <a:r>
              <a:rPr lang="en-US" sz="18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altLang="zh-CN" dirty="0">
                <a:solidFill>
                  <a:srgbClr val="D9D9D9"/>
                </a:solidFill>
                <a:latin typeface="Trebuchet MS" panose="020B0603020202020204"/>
              </a:rPr>
              <a:t>Technique of</a:t>
            </a:r>
            <a:r>
              <a:rPr sz="1800" spc="-5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dirty="0">
                <a:solidFill>
                  <a:srgbClr val="D9D9D9"/>
                </a:solidFill>
                <a:latin typeface="Trebuchet MS" panose="020B0603020202020204"/>
              </a:rPr>
              <a:t>Artificial Intelligence</a:t>
            </a:r>
            <a:endParaRPr dirty="0">
              <a:solidFill>
                <a:srgbClr val="D9D9D9"/>
              </a:solidFill>
              <a:latin typeface="Trebuchet MS" panose="020B0603020202020204"/>
            </a:endParaRPr>
          </a:p>
        </p:txBody>
      </p:sp>
      <p:sp>
        <p:nvSpPr>
          <p:cNvPr id="25" name="object 16"/>
          <p:cNvSpPr txBox="1"/>
          <p:nvPr/>
        </p:nvSpPr>
        <p:spPr>
          <a:xfrm>
            <a:off x="3171189" y="364491"/>
            <a:ext cx="5849620" cy="56578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61595" algn="ctr">
              <a:lnSpc>
                <a:spcPct val="100000"/>
              </a:lnSpc>
              <a:spcBef>
                <a:spcPts val="95"/>
              </a:spcBef>
            </a:pPr>
            <a:r>
              <a:rPr lang="en-US" altLang="zh-CN" sz="3600" b="1" spc="-5" dirty="0">
                <a:solidFill>
                  <a:srgbClr val="001F5F"/>
                </a:solidFill>
                <a:latin typeface="Times New Roman" panose="02020603050405020304"/>
                <a:cs typeface="Times New Roman" panose="02020603050405020304"/>
                <a:sym typeface="+mn-ea"/>
              </a:rPr>
              <a:t>Method</a:t>
            </a:r>
            <a:endParaRPr lang="en-US" sz="3600" b="1" spc="-5" dirty="0">
              <a:solidFill>
                <a:srgbClr val="001F5F"/>
              </a:solidFill>
              <a:latin typeface="Times New Roman" panose="02020603050405020304"/>
              <a:cs typeface="Times New Roman" panose="02020603050405020304"/>
            </a:endParaRPr>
          </a:p>
        </p:txBody>
      </p:sp>
      <p:pic>
        <p:nvPicPr>
          <p:cNvPr id="24" name="图片 23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705600" y="1371600"/>
            <a:ext cx="5191125" cy="628650"/>
          </a:xfrm>
          <a:prstGeom prst="rect">
            <a:avLst/>
          </a:prstGeom>
        </p:spPr>
      </p:pic>
      <p:pic>
        <p:nvPicPr>
          <p:cNvPr id="27" name="图片 26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934200" y="2350135"/>
            <a:ext cx="4953000" cy="1885950"/>
          </a:xfrm>
          <a:prstGeom prst="rect">
            <a:avLst/>
          </a:prstGeom>
        </p:spPr>
      </p:pic>
      <p:pic>
        <p:nvPicPr>
          <p:cNvPr id="28" name="图片 27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038850" y="4953000"/>
            <a:ext cx="5857875" cy="895350"/>
          </a:xfrm>
          <a:prstGeom prst="rect">
            <a:avLst/>
          </a:prstGeom>
        </p:spPr>
      </p:pic>
      <p:pic>
        <p:nvPicPr>
          <p:cNvPr id="31" name="图片 30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914400" y="1371600"/>
            <a:ext cx="4857750" cy="489585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57148" y="48383"/>
            <a:ext cx="11349990" cy="509905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R="582295" algn="r">
              <a:lnSpc>
                <a:spcPts val="880"/>
              </a:lnSpc>
              <a:spcBef>
                <a:spcPts val="80"/>
              </a:spcBef>
            </a:pPr>
            <a:r>
              <a:rPr sz="1200" b="1" spc="3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</a:t>
            </a:r>
            <a:r>
              <a:rPr sz="12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180"/>
              </a:lnSpc>
              <a:tabLst>
                <a:tab pos="10379710" algn="l"/>
              </a:tabLst>
            </a:pPr>
            <a:r>
              <a:rPr sz="1500" spc="-2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h</a:t>
            </a:r>
            <a:r>
              <a:rPr sz="1500" spc="-24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11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3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-2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2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r</a:t>
            </a:r>
            <a:r>
              <a:rPr sz="1500" spc="-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s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y</a:t>
            </a:r>
            <a:r>
              <a:rPr sz="15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	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16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3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359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hn</a:t>
            </a:r>
            <a:r>
              <a:rPr sz="1500" spc="-150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7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8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f</a:t>
            </a:r>
            <a:endParaRPr sz="1500" baseline="-28000">
              <a:latin typeface="Trebuchet MS" panose="020B0603020202020204"/>
              <a:cs typeface="Trebuchet MS" panose="020B0603020202020204"/>
            </a:endParaRPr>
          </a:p>
          <a:p>
            <a:pPr>
              <a:lnSpc>
                <a:spcPts val="1740"/>
              </a:lnSpc>
              <a:tabLst>
                <a:tab pos="10379710" algn="l"/>
              </a:tabLst>
            </a:pPr>
            <a:r>
              <a:rPr sz="2250" spc="-247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2250" spc="-38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50" spc="-29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4" name="object 4"/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11756136" y="0"/>
              <a:ext cx="374903" cy="504444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7" name="object 7"/>
          <p:cNvGrpSpPr/>
          <p:nvPr/>
        </p:nvGrpSpPr>
        <p:grpSpPr>
          <a:xfrm>
            <a:off x="0" y="0"/>
            <a:ext cx="12192000" cy="974090"/>
            <a:chOff x="0" y="0"/>
            <a:chExt cx="12192000" cy="974090"/>
          </a:xfrm>
        </p:grpSpPr>
        <p:sp>
          <p:nvSpPr>
            <p:cNvPr id="8" name="object 8"/>
            <p:cNvSpPr/>
            <p:nvPr/>
          </p:nvSpPr>
          <p:spPr>
            <a:xfrm>
              <a:off x="0" y="0"/>
              <a:ext cx="12191999" cy="973836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/>
            <p:cNvSpPr/>
            <p:nvPr/>
          </p:nvSpPr>
          <p:spPr>
            <a:xfrm>
              <a:off x="11503152" y="128015"/>
              <a:ext cx="571500" cy="720852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0" name="object 10"/>
            <p:cNvSpPr/>
            <p:nvPr/>
          </p:nvSpPr>
          <p:spPr>
            <a:xfrm>
              <a:off x="778763" y="690372"/>
              <a:ext cx="2924556" cy="240791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1" name="object 11"/>
          <p:cNvSpPr txBox="1"/>
          <p:nvPr/>
        </p:nvSpPr>
        <p:spPr>
          <a:xfrm>
            <a:off x="1006754" y="681780"/>
            <a:ext cx="2402840" cy="2438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905"/>
              </a:lnSpc>
            </a:pPr>
            <a:r>
              <a:rPr sz="1600" spc="-19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Chongqing</a:t>
            </a:r>
            <a:r>
              <a:rPr sz="1600" spc="-35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University</a:t>
            </a:r>
            <a:r>
              <a:rPr sz="1600" spc="-35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1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1600" spc="-2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</a:t>
            </a:r>
            <a:endParaRPr sz="1600">
              <a:latin typeface="Trebuchet MS" panose="020B0603020202020204"/>
              <a:cs typeface="Trebuchet MS" panose="020B0603020202020204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882396" y="100584"/>
            <a:ext cx="3038855" cy="850392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 txBox="1"/>
          <p:nvPr/>
        </p:nvSpPr>
        <p:spPr>
          <a:xfrm>
            <a:off x="1095755" y="128709"/>
            <a:ext cx="11008360" cy="77406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>
              <a:lnSpc>
                <a:spcPts val="1945"/>
              </a:lnSpc>
              <a:spcBef>
                <a:spcPts val="115"/>
              </a:spcBef>
              <a:tabLst>
                <a:tab pos="9258300" algn="l"/>
              </a:tabLst>
            </a:pPr>
            <a:r>
              <a:rPr sz="2200" spc="-2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Chongqing</a:t>
            </a:r>
            <a:r>
              <a:rPr sz="2200" spc="-509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University	</a:t>
            </a:r>
            <a:r>
              <a:rPr sz="2250" b="1" spc="82" baseline="2600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2250" baseline="260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905"/>
              </a:lnSpc>
              <a:tabLst>
                <a:tab pos="9258300" algn="l"/>
              </a:tabLst>
            </a:pPr>
            <a:r>
              <a:rPr sz="3300" spc="-352" baseline="-35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3300" spc="-532" baseline="-35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3300" spc="-427" baseline="-35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800" spc="-21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</a:t>
            </a:r>
            <a:r>
              <a:rPr sz="1800" spc="-49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800" spc="-2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Techniqueof</a:t>
            </a:r>
            <a:endParaRPr sz="1800">
              <a:latin typeface="Trebuchet MS" panose="020B0603020202020204"/>
              <a:cs typeface="Trebuchet MS" panose="020B0603020202020204"/>
            </a:endParaRPr>
          </a:p>
          <a:p>
            <a:pPr marR="63500" algn="r">
              <a:lnSpc>
                <a:spcPts val="2120"/>
              </a:lnSpc>
            </a:pPr>
            <a:r>
              <a:rPr sz="1800" spc="-18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800" spc="7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800" spc="-19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8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14" name="object 14"/>
          <p:cNvGrpSpPr/>
          <p:nvPr/>
        </p:nvGrpSpPr>
        <p:grpSpPr>
          <a:xfrm>
            <a:off x="0" y="0"/>
            <a:ext cx="12191999" cy="973836"/>
            <a:chOff x="0" y="0"/>
            <a:chExt cx="12191999" cy="973836"/>
          </a:xfrm>
        </p:grpSpPr>
        <p:sp>
          <p:nvSpPr>
            <p:cNvPr id="15" name="object 15"/>
            <p:cNvSpPr/>
            <p:nvPr/>
          </p:nvSpPr>
          <p:spPr>
            <a:xfrm>
              <a:off x="0" y="0"/>
              <a:ext cx="12191999" cy="973836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6" name="object 16"/>
            <p:cNvSpPr/>
            <p:nvPr/>
          </p:nvSpPr>
          <p:spPr>
            <a:xfrm>
              <a:off x="11503152" y="128015"/>
              <a:ext cx="571500" cy="719327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7" name="object 17"/>
            <p:cNvSpPr/>
            <p:nvPr/>
          </p:nvSpPr>
          <p:spPr>
            <a:xfrm>
              <a:off x="778763" y="690372"/>
              <a:ext cx="2924556" cy="239267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sp>
        <p:nvSpPr>
          <p:cNvPr id="18" name="object 18"/>
          <p:cNvSpPr txBox="1"/>
          <p:nvPr/>
        </p:nvSpPr>
        <p:spPr>
          <a:xfrm>
            <a:off x="1006754" y="680891"/>
            <a:ext cx="2402840" cy="2438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905"/>
              </a:lnSpc>
            </a:pPr>
            <a:r>
              <a:rPr lang="en-US" sz="1600" spc="-19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Chongqing</a:t>
            </a:r>
            <a:r>
              <a:rPr lang="zh-CN" altLang="en-US" sz="1600" spc="-35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sz="16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University</a:t>
            </a:r>
            <a:r>
              <a:rPr lang="zh-CN" altLang="en-US" sz="1600" spc="-35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sz="1600" spc="-1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lang="zh-CN" altLang="en-US" sz="1600" spc="-2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sz="16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</a:t>
            </a:r>
            <a:endParaRPr sz="1600" dirty="0">
              <a:latin typeface="Trebuchet MS" panose="020B0603020202020204"/>
              <a:cs typeface="Trebuchet MS" panose="020B0603020202020204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883919" y="73152"/>
            <a:ext cx="3403091" cy="89916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0" name="object 20"/>
          <p:cNvSpPr txBox="1"/>
          <p:nvPr/>
        </p:nvSpPr>
        <p:spPr>
          <a:xfrm>
            <a:off x="1083053" y="107137"/>
            <a:ext cx="3277413" cy="689291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Chongqing</a:t>
            </a:r>
            <a:r>
              <a:rPr lang="zh-CN" altLang="en-US" sz="2200" dirty="0">
                <a:solidFill>
                  <a:srgbClr val="FFFFFF"/>
                </a:solidFill>
                <a:latin typeface="Trebuchet MS" panose="020B0603020202020204"/>
              </a:rPr>
              <a:t> </a:t>
            </a: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University</a:t>
            </a:r>
            <a:r>
              <a:rPr lang="zh-CN" altLang="en-US" sz="2200" dirty="0">
                <a:solidFill>
                  <a:srgbClr val="FFFFFF"/>
                </a:solidFill>
                <a:latin typeface="Trebuchet MS" panose="020B0603020202020204"/>
              </a:rPr>
              <a:t> </a:t>
            </a: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of</a:t>
            </a:r>
            <a:endParaRPr lang="en-US" sz="2200" dirty="0">
              <a:solidFill>
                <a:srgbClr val="FFFFFF"/>
              </a:solidFill>
              <a:latin typeface="Trebuchet MS" panose="020B0603020202020204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Technology</a:t>
            </a:r>
            <a:endParaRPr lang="zh-CN" altLang="en-US" sz="2200" dirty="0">
              <a:solidFill>
                <a:srgbClr val="FFFFFF"/>
              </a:solidFill>
              <a:latin typeface="Trebuchet MS" panose="020B0603020202020204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9067801" y="11281"/>
            <a:ext cx="2761792" cy="823942"/>
          </a:xfrm>
          <a:prstGeom prst="rect">
            <a:avLst/>
          </a:prstGeom>
        </p:spPr>
        <p:txBody>
          <a:bodyPr vert="horz" wrap="square" lIns="0" tIns="26034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205"/>
              </a:spcBef>
            </a:pPr>
            <a:r>
              <a:rPr sz="15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1500" dirty="0">
              <a:latin typeface="Arial" panose="020B0604020202020204"/>
              <a:cs typeface="Arial" panose="020B0604020202020204"/>
            </a:endParaRPr>
          </a:p>
          <a:p>
            <a:pPr marL="12700" marR="5080" algn="ctr">
              <a:lnSpc>
                <a:spcPct val="100000"/>
              </a:lnSpc>
              <a:spcBef>
                <a:spcPts val="125"/>
              </a:spcBef>
            </a:pPr>
            <a:r>
              <a:rPr sz="18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</a:t>
            </a:r>
            <a:r>
              <a:rPr lang="en-US" sz="18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altLang="zh-CN" dirty="0">
                <a:solidFill>
                  <a:srgbClr val="D9D9D9"/>
                </a:solidFill>
                <a:latin typeface="Trebuchet MS" panose="020B0603020202020204"/>
              </a:rPr>
              <a:t>Technique of</a:t>
            </a:r>
            <a:r>
              <a:rPr sz="1800" spc="-5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dirty="0">
                <a:solidFill>
                  <a:srgbClr val="D9D9D9"/>
                </a:solidFill>
                <a:latin typeface="Trebuchet MS" panose="020B0603020202020204"/>
              </a:rPr>
              <a:t>Artificial Intelligence</a:t>
            </a:r>
            <a:endParaRPr dirty="0">
              <a:solidFill>
                <a:srgbClr val="D9D9D9"/>
              </a:solidFill>
              <a:latin typeface="Trebuchet MS" panose="020B0603020202020204"/>
            </a:endParaRPr>
          </a:p>
        </p:txBody>
      </p:sp>
      <p:sp>
        <p:nvSpPr>
          <p:cNvPr id="22" name="object 16"/>
          <p:cNvSpPr txBox="1"/>
          <p:nvPr/>
        </p:nvSpPr>
        <p:spPr>
          <a:xfrm>
            <a:off x="4800726" y="680720"/>
            <a:ext cx="251460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b="1" spc="-5" dirty="0">
                <a:solidFill>
                  <a:srgbClr val="001F5F"/>
                </a:solidFill>
                <a:latin typeface="Times New Roman" panose="02020603050405020304"/>
                <a:cs typeface="Times New Roman" panose="02020603050405020304"/>
              </a:rPr>
              <a:t>Experiments</a:t>
            </a:r>
            <a:endParaRPr sz="3600" dirty="0">
              <a:latin typeface="Times New Roman" panose="02020603050405020304"/>
              <a:cs typeface="Times New Roman" panose="02020603050405020304"/>
            </a:endParaRPr>
          </a:p>
        </p:txBody>
      </p:sp>
      <p:pic>
        <p:nvPicPr>
          <p:cNvPr id="23" name="图片 22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6200" y="1272540"/>
            <a:ext cx="11791950" cy="483870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57148" y="48383"/>
            <a:ext cx="11349990" cy="509905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R="582295" algn="r">
              <a:lnSpc>
                <a:spcPts val="880"/>
              </a:lnSpc>
              <a:spcBef>
                <a:spcPts val="80"/>
              </a:spcBef>
            </a:pPr>
            <a:r>
              <a:rPr sz="1200" b="1" spc="3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</a:t>
            </a:r>
            <a:r>
              <a:rPr sz="12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180"/>
              </a:lnSpc>
              <a:tabLst>
                <a:tab pos="10379710" algn="l"/>
              </a:tabLst>
            </a:pPr>
            <a:r>
              <a:rPr sz="1500" spc="-2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h</a:t>
            </a:r>
            <a:r>
              <a:rPr sz="1500" spc="-24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11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3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-2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2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r</a:t>
            </a:r>
            <a:r>
              <a:rPr sz="1500" spc="-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s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y</a:t>
            </a:r>
            <a:r>
              <a:rPr sz="15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	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16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3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359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hn</a:t>
            </a:r>
            <a:r>
              <a:rPr sz="1500" spc="-150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7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8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f</a:t>
            </a:r>
            <a:endParaRPr sz="1500" baseline="-28000">
              <a:latin typeface="Trebuchet MS" panose="020B0603020202020204"/>
              <a:cs typeface="Trebuchet MS" panose="020B0603020202020204"/>
            </a:endParaRPr>
          </a:p>
          <a:p>
            <a:pPr>
              <a:lnSpc>
                <a:spcPts val="1740"/>
              </a:lnSpc>
              <a:tabLst>
                <a:tab pos="10379710" algn="l"/>
              </a:tabLst>
            </a:pPr>
            <a:r>
              <a:rPr sz="2250" spc="-247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2250" spc="-38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50" spc="-29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4" name="object 4"/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11756136" y="0"/>
              <a:ext cx="374903" cy="504444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7" name="object 7"/>
          <p:cNvGrpSpPr/>
          <p:nvPr/>
        </p:nvGrpSpPr>
        <p:grpSpPr>
          <a:xfrm>
            <a:off x="0" y="0"/>
            <a:ext cx="12192000" cy="974090"/>
            <a:chOff x="0" y="0"/>
            <a:chExt cx="12192000" cy="974090"/>
          </a:xfrm>
        </p:grpSpPr>
        <p:sp>
          <p:nvSpPr>
            <p:cNvPr id="8" name="object 8"/>
            <p:cNvSpPr/>
            <p:nvPr/>
          </p:nvSpPr>
          <p:spPr>
            <a:xfrm>
              <a:off x="0" y="0"/>
              <a:ext cx="12191999" cy="973836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/>
            <p:cNvSpPr/>
            <p:nvPr/>
          </p:nvSpPr>
          <p:spPr>
            <a:xfrm>
              <a:off x="11503152" y="128015"/>
              <a:ext cx="571500" cy="720852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0" name="object 10"/>
            <p:cNvSpPr/>
            <p:nvPr/>
          </p:nvSpPr>
          <p:spPr>
            <a:xfrm>
              <a:off x="778763" y="690372"/>
              <a:ext cx="2924556" cy="240791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1" name="object 11"/>
          <p:cNvSpPr txBox="1"/>
          <p:nvPr/>
        </p:nvSpPr>
        <p:spPr>
          <a:xfrm>
            <a:off x="1006754" y="681780"/>
            <a:ext cx="2402840" cy="2438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905"/>
              </a:lnSpc>
            </a:pPr>
            <a:r>
              <a:rPr sz="1600" spc="-19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Chongqing</a:t>
            </a:r>
            <a:r>
              <a:rPr sz="1600" spc="-35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University</a:t>
            </a:r>
            <a:r>
              <a:rPr sz="1600" spc="-35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1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1600" spc="-2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</a:t>
            </a:r>
            <a:endParaRPr sz="1600">
              <a:latin typeface="Trebuchet MS" panose="020B0603020202020204"/>
              <a:cs typeface="Trebuchet MS" panose="020B0603020202020204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882396" y="100584"/>
            <a:ext cx="3038855" cy="850392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 txBox="1"/>
          <p:nvPr/>
        </p:nvSpPr>
        <p:spPr>
          <a:xfrm>
            <a:off x="1095755" y="128709"/>
            <a:ext cx="11008360" cy="77406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>
              <a:lnSpc>
                <a:spcPts val="1945"/>
              </a:lnSpc>
              <a:spcBef>
                <a:spcPts val="115"/>
              </a:spcBef>
              <a:tabLst>
                <a:tab pos="9258300" algn="l"/>
              </a:tabLst>
            </a:pPr>
            <a:r>
              <a:rPr sz="2200" spc="-2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Chongqing</a:t>
            </a:r>
            <a:r>
              <a:rPr sz="2200" spc="-509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University	</a:t>
            </a:r>
            <a:r>
              <a:rPr sz="2250" b="1" spc="82" baseline="2600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2250" baseline="260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905"/>
              </a:lnSpc>
              <a:tabLst>
                <a:tab pos="9258300" algn="l"/>
              </a:tabLst>
            </a:pPr>
            <a:r>
              <a:rPr sz="3300" spc="-352" baseline="-35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3300" spc="-532" baseline="-35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3300" spc="-427" baseline="-35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800" spc="-21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</a:t>
            </a:r>
            <a:r>
              <a:rPr sz="1800" spc="-49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800" spc="-2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Techniqueof</a:t>
            </a:r>
            <a:endParaRPr sz="1800">
              <a:latin typeface="Trebuchet MS" panose="020B0603020202020204"/>
              <a:cs typeface="Trebuchet MS" panose="020B0603020202020204"/>
            </a:endParaRPr>
          </a:p>
          <a:p>
            <a:pPr marR="63500" algn="r">
              <a:lnSpc>
                <a:spcPts val="2120"/>
              </a:lnSpc>
            </a:pPr>
            <a:r>
              <a:rPr sz="1800" spc="-18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800" spc="7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800" spc="-19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8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14" name="object 14"/>
          <p:cNvGrpSpPr/>
          <p:nvPr/>
        </p:nvGrpSpPr>
        <p:grpSpPr>
          <a:xfrm>
            <a:off x="0" y="0"/>
            <a:ext cx="12191999" cy="973836"/>
            <a:chOff x="0" y="0"/>
            <a:chExt cx="12191999" cy="973836"/>
          </a:xfrm>
        </p:grpSpPr>
        <p:sp>
          <p:nvSpPr>
            <p:cNvPr id="15" name="object 15"/>
            <p:cNvSpPr/>
            <p:nvPr/>
          </p:nvSpPr>
          <p:spPr>
            <a:xfrm>
              <a:off x="0" y="0"/>
              <a:ext cx="12191999" cy="973836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6" name="object 16"/>
            <p:cNvSpPr/>
            <p:nvPr/>
          </p:nvSpPr>
          <p:spPr>
            <a:xfrm>
              <a:off x="11503152" y="128015"/>
              <a:ext cx="571500" cy="719327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7" name="object 17"/>
            <p:cNvSpPr/>
            <p:nvPr/>
          </p:nvSpPr>
          <p:spPr>
            <a:xfrm>
              <a:off x="778763" y="690372"/>
              <a:ext cx="2924556" cy="239267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sp>
        <p:nvSpPr>
          <p:cNvPr id="18" name="object 18"/>
          <p:cNvSpPr txBox="1"/>
          <p:nvPr/>
        </p:nvSpPr>
        <p:spPr>
          <a:xfrm>
            <a:off x="1006754" y="680891"/>
            <a:ext cx="2402840" cy="2438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905"/>
              </a:lnSpc>
            </a:pPr>
            <a:r>
              <a:rPr lang="en-US" sz="1600" spc="-19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Chongqing</a:t>
            </a:r>
            <a:r>
              <a:rPr lang="zh-CN" altLang="en-US" sz="1600" spc="-35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sz="16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University</a:t>
            </a:r>
            <a:r>
              <a:rPr lang="zh-CN" altLang="en-US" sz="1600" spc="-35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sz="1600" spc="-1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lang="zh-CN" altLang="en-US" sz="1600" spc="-2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sz="16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</a:t>
            </a:r>
            <a:endParaRPr sz="1600" dirty="0">
              <a:latin typeface="Trebuchet MS" panose="020B0603020202020204"/>
              <a:cs typeface="Trebuchet MS" panose="020B0603020202020204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883919" y="73152"/>
            <a:ext cx="3403091" cy="89916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0" name="object 20"/>
          <p:cNvSpPr txBox="1"/>
          <p:nvPr/>
        </p:nvSpPr>
        <p:spPr>
          <a:xfrm>
            <a:off x="1083053" y="107137"/>
            <a:ext cx="3277413" cy="689291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Chongqing</a:t>
            </a:r>
            <a:r>
              <a:rPr lang="zh-CN" altLang="en-US" sz="2200" dirty="0">
                <a:solidFill>
                  <a:srgbClr val="FFFFFF"/>
                </a:solidFill>
                <a:latin typeface="Trebuchet MS" panose="020B0603020202020204"/>
              </a:rPr>
              <a:t> </a:t>
            </a: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University</a:t>
            </a:r>
            <a:r>
              <a:rPr lang="zh-CN" altLang="en-US" sz="2200" dirty="0">
                <a:solidFill>
                  <a:srgbClr val="FFFFFF"/>
                </a:solidFill>
                <a:latin typeface="Trebuchet MS" panose="020B0603020202020204"/>
              </a:rPr>
              <a:t> </a:t>
            </a: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of</a:t>
            </a:r>
            <a:endParaRPr lang="en-US" sz="2200" dirty="0">
              <a:solidFill>
                <a:srgbClr val="FFFFFF"/>
              </a:solidFill>
              <a:latin typeface="Trebuchet MS" panose="020B0603020202020204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Technology</a:t>
            </a:r>
            <a:endParaRPr lang="zh-CN" altLang="en-US" sz="2200" dirty="0">
              <a:solidFill>
                <a:srgbClr val="FFFFFF"/>
              </a:solidFill>
              <a:latin typeface="Trebuchet MS" panose="020B0603020202020204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9067801" y="11281"/>
            <a:ext cx="2761792" cy="823942"/>
          </a:xfrm>
          <a:prstGeom prst="rect">
            <a:avLst/>
          </a:prstGeom>
        </p:spPr>
        <p:txBody>
          <a:bodyPr vert="horz" wrap="square" lIns="0" tIns="26034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205"/>
              </a:spcBef>
            </a:pPr>
            <a:r>
              <a:rPr sz="15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1500" dirty="0">
              <a:latin typeface="Arial" panose="020B0604020202020204"/>
              <a:cs typeface="Arial" panose="020B0604020202020204"/>
            </a:endParaRPr>
          </a:p>
          <a:p>
            <a:pPr marL="12700" marR="5080" algn="ctr">
              <a:lnSpc>
                <a:spcPct val="100000"/>
              </a:lnSpc>
              <a:spcBef>
                <a:spcPts val="125"/>
              </a:spcBef>
            </a:pPr>
            <a:r>
              <a:rPr sz="18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</a:t>
            </a:r>
            <a:r>
              <a:rPr lang="en-US" sz="18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altLang="zh-CN" dirty="0">
                <a:solidFill>
                  <a:srgbClr val="D9D9D9"/>
                </a:solidFill>
                <a:latin typeface="Trebuchet MS" panose="020B0603020202020204"/>
              </a:rPr>
              <a:t>Technique of</a:t>
            </a:r>
            <a:r>
              <a:rPr sz="1800" spc="-5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dirty="0">
                <a:solidFill>
                  <a:srgbClr val="D9D9D9"/>
                </a:solidFill>
                <a:latin typeface="Trebuchet MS" panose="020B0603020202020204"/>
              </a:rPr>
              <a:t>Artificial Intelligence</a:t>
            </a:r>
            <a:endParaRPr dirty="0">
              <a:solidFill>
                <a:srgbClr val="D9D9D9"/>
              </a:solidFill>
              <a:latin typeface="Trebuchet MS" panose="020B0603020202020204"/>
            </a:endParaRPr>
          </a:p>
        </p:txBody>
      </p:sp>
      <p:sp>
        <p:nvSpPr>
          <p:cNvPr id="22" name="object 16"/>
          <p:cNvSpPr txBox="1"/>
          <p:nvPr/>
        </p:nvSpPr>
        <p:spPr>
          <a:xfrm>
            <a:off x="4800726" y="680720"/>
            <a:ext cx="251460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b="1" spc="-5" dirty="0">
                <a:solidFill>
                  <a:srgbClr val="001F5F"/>
                </a:solidFill>
                <a:latin typeface="Times New Roman" panose="02020603050405020304"/>
                <a:cs typeface="Times New Roman" panose="02020603050405020304"/>
              </a:rPr>
              <a:t>Experiments</a:t>
            </a:r>
            <a:endParaRPr sz="3600" dirty="0">
              <a:latin typeface="Times New Roman" panose="02020603050405020304"/>
              <a:cs typeface="Times New Roman" panose="02020603050405020304"/>
            </a:endParaRPr>
          </a:p>
        </p:txBody>
      </p:sp>
      <p:pic>
        <p:nvPicPr>
          <p:cNvPr id="23" name="图片 22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590800" y="1752600"/>
            <a:ext cx="7068185" cy="3884930"/>
          </a:xfrm>
          <a:prstGeom prst="rect">
            <a:avLst/>
          </a:prstGeom>
        </p:spPr>
      </p:pic>
    </p:spTree>
  </p:cSld>
  <p:clrMapOvr>
    <a:masterClrMapping/>
  </p:clrMapOvr>
</p:sld>
</file>

<file path=ppt/tags/tag1.xml><?xml version="1.0" encoding="utf-8"?>
<p:tagLst xmlns:p="http://schemas.openxmlformats.org/presentationml/2006/main">
  <p:tag name="KSO_WPP_MARK_KEY" val="3d66cf53-fad4-4210-83ab-f3fa70c6c52a"/>
  <p:tag name="COMMONDATA" val="eyJoZGlkIjoiNmQwZDNhOTEzOTNjOWE2ZmE5ZjgyMWJlMDgzMDhkYWEifQ=="/>
  <p:tag name="commondata" val="eyJoZGlkIjoiMzMwNjgxYjU0ZWY2ZjY0NDkwZjBkNzE0NWFlNjY3ZjQifQ==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7263</Words>
  <Application>WPS 演示</Application>
  <PresentationFormat>宽屏</PresentationFormat>
  <Paragraphs>434</Paragraphs>
  <Slides>21</Slides>
  <Notes>16</Notes>
  <HiddenSlides>0</HiddenSlides>
  <MMClips>0</MMClips>
  <ScaleCrop>false</ScaleCrop>
  <HeadingPairs>
    <vt:vector size="6" baseType="variant">
      <vt:variant>
        <vt:lpstr>已用的字体</vt:lpstr>
      </vt:variant>
      <vt:variant>
        <vt:i4>15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21</vt:i4>
      </vt:variant>
    </vt:vector>
  </HeadingPairs>
  <TitlesOfParts>
    <vt:vector size="37" baseType="lpstr">
      <vt:lpstr>Arial</vt:lpstr>
      <vt:lpstr>宋体</vt:lpstr>
      <vt:lpstr>Wingdings</vt:lpstr>
      <vt:lpstr>Trebuchet MS</vt:lpstr>
      <vt:lpstr>Arial</vt:lpstr>
      <vt:lpstr>Times New Roman</vt:lpstr>
      <vt:lpstr>Noto Sans Mono CJK HK</vt:lpstr>
      <vt:lpstr>Segoe Print</vt:lpstr>
      <vt:lpstr>等线</vt:lpstr>
      <vt:lpstr>黑体</vt:lpstr>
      <vt:lpstr>Calibri</vt:lpstr>
      <vt:lpstr>微软雅黑</vt:lpstr>
      <vt:lpstr>Arial Unicode MS</vt:lpstr>
      <vt:lpstr>Wonder Sans Bold</vt:lpstr>
      <vt:lpstr>BatangChe</vt:lpstr>
      <vt:lpstr>Office Theme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Xiaofei Zhu</dc:creator>
  <cp:lastModifiedBy>WPS_1760884132</cp:lastModifiedBy>
  <cp:revision>327</cp:revision>
  <dcterms:created xsi:type="dcterms:W3CDTF">2023-09-17T03:47:00Z</dcterms:created>
  <dcterms:modified xsi:type="dcterms:W3CDTF">2025-12-24T08:10:17Z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2023-09-02T16:00:00Z</vt:filetime>
  </property>
  <property fmtid="{D5CDD505-2E9C-101B-9397-08002B2CF9AE}" pid="3" name="Creator">
    <vt:lpwstr>Microsoft? PowerPoint? 2016</vt:lpwstr>
  </property>
  <property fmtid="{D5CDD505-2E9C-101B-9397-08002B2CF9AE}" pid="4" name="LastSaved">
    <vt:filetime>2023-09-23T16:00:00Z</vt:filetime>
  </property>
  <property fmtid="{D5CDD505-2E9C-101B-9397-08002B2CF9AE}" pid="5" name="ICV">
    <vt:lpwstr>E0E092605F8C44538BCED36DFC4CBFD4_13</vt:lpwstr>
  </property>
  <property fmtid="{D5CDD505-2E9C-101B-9397-08002B2CF9AE}" pid="6" name="KSOProductBuildVer">
    <vt:lpwstr>2052-12.1.0.23542</vt:lpwstr>
  </property>
</Properties>
</file>