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79" r:id="rId6"/>
    <p:sldId id="414" r:id="rId7"/>
    <p:sldId id="297" r:id="rId8"/>
    <p:sldId id="295" r:id="rId9"/>
    <p:sldId id="391" r:id="rId10"/>
    <p:sldId id="415" r:id="rId11"/>
    <p:sldId id="416" r:id="rId12"/>
    <p:sldId id="389" r:id="rId13"/>
    <p:sldId id="410" r:id="rId14"/>
    <p:sldId id="409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898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33.png"/><Relationship Id="rId15" Type="http://schemas.openxmlformats.org/officeDocument/2006/relationships/image" Target="../media/image32.png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YaoYao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21767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altLang="zh-CN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NeurIPS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4745" y="5193368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https://github.com/YixinRoll/FACE.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6828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2025.11.07.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9" name="object 38"/>
          <p:cNvSpPr txBox="1"/>
          <p:nvPr/>
        </p:nvSpPr>
        <p:spPr>
          <a:xfrm>
            <a:off x="565169" y="1349689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FACE: A General Framework for Mapping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Collaborative Filtering Embeddings into LLM Tokens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0515" y="2320290"/>
            <a:ext cx="9389110" cy="2823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2819400"/>
            <a:ext cx="3829685" cy="17614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2057400"/>
            <a:ext cx="5210175" cy="2973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2595" y="2286000"/>
            <a:ext cx="923925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4267072" y="320060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53640" y="2362200"/>
            <a:ext cx="8018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i) LLMs struggle to interpret the latent, non-semantic embeddings produced by CF approaches, limiting recommendation effectiveness and further applications.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2453640" y="3751580"/>
            <a:ext cx="801814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ii)CF embeddings often combine multiple types of user preferences (or item features) into a single entangled vector, making it difficult to separate and interpret a user’s preferences across different aspects.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1066800"/>
            <a:ext cx="847661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1371600"/>
            <a:ext cx="5695950" cy="6000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8065" y="2351405"/>
            <a:ext cx="5648325" cy="5429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200" y="3274060"/>
            <a:ext cx="5649595" cy="5429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8125" y="4495800"/>
            <a:ext cx="6614795" cy="5353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5400" y="5410200"/>
            <a:ext cx="6827520" cy="5765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2286000"/>
            <a:ext cx="5334635" cy="2286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62620" y="76210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8585" y="2309495"/>
            <a:ext cx="5645785" cy="7740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0" y="4490085"/>
            <a:ext cx="6804660" cy="182054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1447800"/>
            <a:ext cx="6210300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985" y="3014345"/>
            <a:ext cx="5151755" cy="4616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985" y="3778885"/>
            <a:ext cx="5132705" cy="5384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4685665"/>
            <a:ext cx="5165725" cy="4495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510" y="5587365"/>
            <a:ext cx="4647565" cy="50292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0" y="2911475"/>
            <a:ext cx="5200015" cy="62166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200" y="3810000"/>
            <a:ext cx="5393690" cy="5708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0950" y="4648200"/>
            <a:ext cx="5676265" cy="46926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6400" y="1089660"/>
            <a:ext cx="8805545" cy="1528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1524000"/>
            <a:ext cx="9601200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1828800"/>
            <a:ext cx="6893560" cy="35420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rcRect l="63950"/>
          <a:stretch>
            <a:fillRect/>
          </a:stretch>
        </p:blipFill>
        <p:spPr>
          <a:xfrm>
            <a:off x="3962400" y="1447800"/>
            <a:ext cx="4384040" cy="4419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4363</Words>
  <Application>WPS 演示</Application>
  <PresentationFormat>宽屏</PresentationFormat>
  <Paragraphs>251</Paragraphs>
  <Slides>12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张瑶瑶</cp:lastModifiedBy>
  <cp:revision>349</cp:revision>
  <dcterms:created xsi:type="dcterms:W3CDTF">2023-09-17T03:47:00Z</dcterms:created>
  <dcterms:modified xsi:type="dcterms:W3CDTF">2025-11-07T08:11:17Z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2023-09-27T08:00:00Z</vt:filetime>
  </property>
  <property fmtid="{D5CDD505-2E9C-101B-9397-08002B2CF9AE}" pid="5" name="ICV">
    <vt:lpwstr>87A9243576DC4A39B6BC9A3CC0E3581E_13</vt:lpwstr>
  </property>
  <property fmtid="{D5CDD505-2E9C-101B-9397-08002B2CF9AE}" pid="6" name="KSOProductBuildVer">
    <vt:lpwstr>2052-12.1.0.22529</vt:lpwstr>
  </property>
</Properties>
</file>