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90" r:id="rId5"/>
    <p:sldId id="379" r:id="rId6"/>
    <p:sldId id="414" r:id="rId7"/>
    <p:sldId id="297" r:id="rId8"/>
    <p:sldId id="295" r:id="rId9"/>
    <p:sldId id="391" r:id="rId10"/>
    <p:sldId id="415" r:id="rId11"/>
    <p:sldId id="389" r:id="rId12"/>
    <p:sldId id="410" r:id="rId13"/>
    <p:sldId id="302" r:id="rId14"/>
    <p:sldId id="318" r:id="rId15"/>
    <p:sldId id="404" r:id="rId16"/>
    <p:sldId id="409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8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83" autoAdjust="0"/>
  </p:normalViewPr>
  <p:slideViewPr>
    <p:cSldViewPr showGuides="1">
      <p:cViewPr varScale="1">
        <p:scale>
          <a:sx n="73" d="100"/>
          <a:sy n="73" d="100"/>
        </p:scale>
        <p:origin x="1042" y="67"/>
      </p:cViewPr>
      <p:guideLst>
        <p:guide orient="horz" pos="2898"/>
        <p:guide pos="21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162E6B-72CE-4813-9DB4-657C36CAFCB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1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10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3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4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2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notesSlide" Target="../notesSlides/notesSlide4.xml"/><Relationship Id="rId17" Type="http://schemas.openxmlformats.org/officeDocument/2006/relationships/slideLayout" Target="../slideLayouts/slideLayout5.xml"/><Relationship Id="rId16" Type="http://schemas.openxmlformats.org/officeDocument/2006/relationships/image" Target="../media/image24.png"/><Relationship Id="rId15" Type="http://schemas.openxmlformats.org/officeDocument/2006/relationships/image" Target="../media/image23.png"/><Relationship Id="rId14" Type="http://schemas.openxmlformats.org/officeDocument/2006/relationships/image" Target="../media/image22.png"/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1" Type="http://schemas.openxmlformats.org/officeDocument/2006/relationships/image" Target="../media/image19.png"/><Relationship Id="rId10" Type="http://schemas.openxmlformats.org/officeDocument/2006/relationships/image" Target="../media/image18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notesSlide" Target="../notesSlides/notesSlide5.xml"/><Relationship Id="rId2" Type="http://schemas.openxmlformats.org/officeDocument/2006/relationships/image" Target="../media/image2.png"/><Relationship Id="rId19" Type="http://schemas.openxmlformats.org/officeDocument/2006/relationships/slideLayout" Target="../slideLayouts/slideLayout5.xml"/><Relationship Id="rId18" Type="http://schemas.openxmlformats.org/officeDocument/2006/relationships/image" Target="../media/image34.png"/><Relationship Id="rId17" Type="http://schemas.openxmlformats.org/officeDocument/2006/relationships/image" Target="../media/image33.png"/><Relationship Id="rId16" Type="http://schemas.openxmlformats.org/officeDocument/2006/relationships/image" Target="../media/image32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png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5.xml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0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217" y="976882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467345" y="6019698"/>
            <a:ext cx="4005707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Jing Li</a:t>
            </a:r>
            <a:endParaRPr lang="zh-CN" altLang="en-US" sz="24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676765" y="5227955"/>
            <a:ext cx="198183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MM</a:t>
            </a:r>
            <a:r>
              <a:rPr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202</a:t>
            </a:r>
            <a:r>
              <a:rPr lang="en-US" sz="1600" b="1" spc="5" dirty="0">
                <a:solidFill>
                  <a:srgbClr val="1F4E79"/>
                </a:solidFill>
                <a:latin typeface="Noto Sans Mono CJK HK"/>
                <a:sym typeface="+mn-ea"/>
              </a:rPr>
              <a:t>5</a:t>
            </a:r>
            <a:endParaRPr lang="en-US" sz="1600" b="1" spc="5" dirty="0">
              <a:solidFill>
                <a:srgbClr val="1F4E79"/>
              </a:solidFill>
              <a:latin typeface="Noto Sans Mono CJK HK"/>
              <a:sym typeface="+mn-e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924745" y="5193368"/>
            <a:ext cx="6347333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</a:t>
            </a:r>
            <a:r>
              <a:rPr sz="1600" spc="-40" dirty="0">
                <a:latin typeface="Arial" panose="020B0604020202020204"/>
                <a:cs typeface="Arial" panose="020B0604020202020204"/>
              </a:rPr>
              <a:t>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 </a:t>
            </a:r>
            <a:r>
              <a:rPr lang="en-US" altLang="zh-CN" sz="1600" spc="-40" dirty="0">
                <a:latin typeface="Arial" panose="020B0604020202020204"/>
                <a:cs typeface="Arial" panose="020B0604020202020204"/>
              </a:rPr>
              <a:t>https://github.com/MrShouxingMa/REARM</a:t>
            </a:r>
            <a:endParaRPr lang="en-US" altLang="zh-CN" sz="1600" spc="-4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7" name="文本框 27"/>
          <p:cNvSpPr txBox="1"/>
          <p:nvPr/>
        </p:nvSpPr>
        <p:spPr>
          <a:xfrm>
            <a:off x="4876800" y="5567255"/>
            <a:ext cx="258000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2025.9.29. •  ChongQing</a:t>
            </a:r>
            <a:r>
              <a:rPr lang="en-US" altLang="zh-CN" dirty="0"/>
              <a:t> </a:t>
            </a:r>
            <a:endParaRPr lang="en-US" altLang="zh-CN" dirty="0"/>
          </a:p>
        </p:txBody>
      </p:sp>
      <p:sp>
        <p:nvSpPr>
          <p:cNvPr id="29" name="object 38"/>
          <p:cNvSpPr txBox="1"/>
          <p:nvPr/>
        </p:nvSpPr>
        <p:spPr>
          <a:xfrm>
            <a:off x="892829" y="1371914"/>
            <a:ext cx="10863580" cy="8858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Refining Contrastive Learning and Homography Relations for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Multi-Modal Recommendation</a:t>
            </a:r>
            <a:endParaRPr lang="en-US" altLang="zh-CN" sz="2800" b="1" spc="-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0515" y="2313940"/>
            <a:ext cx="9006840" cy="26746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2000" y="2743200"/>
            <a:ext cx="4274820" cy="182118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2438400"/>
            <a:ext cx="4183380" cy="24536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4800726" y="680720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24200" y="1377315"/>
            <a:ext cx="6096000" cy="49199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150" y="1676400"/>
            <a:ext cx="11074400" cy="36734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8000" y="1371600"/>
            <a:ext cx="6635115" cy="47218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7" name="object 16"/>
          <p:cNvSpPr txBox="1"/>
          <p:nvPr/>
        </p:nvSpPr>
        <p:spPr>
          <a:xfrm>
            <a:off x="4267072" y="320060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 dirty="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990600"/>
            <a:ext cx="58496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533525" y="2590800"/>
            <a:ext cx="93630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/>
              <a:t>Simple multi-modal featurecontrasts fail to produce effective representations, causing noisy modal-shared features and loss of valuable information in modal-unique features.</a:t>
            </a:r>
            <a:endParaRPr lang="en-US" altLang="zh-CN"/>
          </a:p>
          <a:p>
            <a:pPr algn="just"/>
            <a:endParaRPr lang="en-US" altLang="zh-CN"/>
          </a:p>
          <a:p>
            <a:pPr algn="just"/>
            <a:r>
              <a:rPr lang="en-US" altLang="zh-CN"/>
              <a:t>The lack of exploration of the homograph re-lations between user interests and item co-occurrence results in incomplete mining of user-item interplay.</a:t>
            </a:r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1447800"/>
            <a:ext cx="9014460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225" y="1371600"/>
            <a:ext cx="4541520" cy="71628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4800" y="2362200"/>
            <a:ext cx="4587240" cy="7467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3880" y="3429000"/>
            <a:ext cx="4053840" cy="33528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4267200"/>
            <a:ext cx="4937760" cy="63246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5334000"/>
            <a:ext cx="5219700" cy="60198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53200" y="1524000"/>
            <a:ext cx="4434840" cy="51816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72200" y="2438400"/>
            <a:ext cx="4770120" cy="12573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4600" y="4191000"/>
            <a:ext cx="4335780" cy="5257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2" name="object 16"/>
          <p:cNvSpPr txBox="1"/>
          <p:nvPr/>
        </p:nvSpPr>
        <p:spPr>
          <a:xfrm>
            <a:off x="3962620" y="762105"/>
            <a:ext cx="33775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altLang="zh-CN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7800" y="1981200"/>
            <a:ext cx="4754880" cy="61722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7800" y="2971800"/>
            <a:ext cx="4747260" cy="76200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00200" y="4114800"/>
            <a:ext cx="4686300" cy="7239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47800" y="5181600"/>
            <a:ext cx="4724400" cy="51054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0200" y="6019800"/>
            <a:ext cx="4610100" cy="4191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10400" y="2057400"/>
            <a:ext cx="4572000" cy="39624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67600" y="2743200"/>
            <a:ext cx="4114800" cy="48006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39965" y="3608070"/>
            <a:ext cx="4008120" cy="61722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086600" y="4572000"/>
            <a:ext cx="4152900" cy="44196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208520" y="5295900"/>
            <a:ext cx="4373880" cy="3962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62400" y="1905000"/>
            <a:ext cx="4427220" cy="43434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38600" y="2743200"/>
            <a:ext cx="4351020" cy="4953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14800" y="4343400"/>
            <a:ext cx="4419600" cy="3505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400" y="1447800"/>
            <a:ext cx="8778240" cy="44119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2209800"/>
            <a:ext cx="4594860" cy="29794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sp>
        <p:nvSpPr>
          <p:cNvPr id="25" name="object 16"/>
          <p:cNvSpPr txBox="1"/>
          <p:nvPr/>
        </p:nvSpPr>
        <p:spPr>
          <a:xfrm>
            <a:off x="3171189" y="364491"/>
            <a:ext cx="5849620" cy="565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595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lang="en-US" sz="36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0200" y="2438400"/>
            <a:ext cx="8694420" cy="17983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PP_MARK_KEY" val="3d66cf53-fad4-4210-83ab-f3fa70c6c52a"/>
  <p:tag name="COMMONDATA" val="eyJoZGlkIjoiNmQwZDNhOTEzOTNjOWE2ZmE5ZjgyMWJlMDgzMDhkYWEifQ=="/>
  <p:tag name="commondata" val="eyJoZGlkIjoiMzMwNjgxYjU0ZWY2ZjY0NDkwZjBkNzE0NWFlNjY3Zj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4938</Words>
  <Application>WPS 演示</Application>
  <PresentationFormat>宽屏</PresentationFormat>
  <Paragraphs>287</Paragraphs>
  <Slides>14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等线</vt:lpstr>
      <vt:lpstr>黑体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WPS_1760884132</cp:lastModifiedBy>
  <cp:revision>346</cp:revision>
  <dcterms:created xsi:type="dcterms:W3CDTF">2023-09-17T03:47:00Z</dcterms:created>
  <dcterms:modified xsi:type="dcterms:W3CDTF">2025-11-20T13:06:35Z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2023-09-06T00:00:00Z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2023-09-27T00:00:00Z</vt:filetime>
  </property>
  <property fmtid="{D5CDD505-2E9C-101B-9397-08002B2CF9AE}" pid="5" name="ICV">
    <vt:lpwstr>8E57D30F15F84D75A79988340200D2A9_13</vt:lpwstr>
  </property>
  <property fmtid="{D5CDD505-2E9C-101B-9397-08002B2CF9AE}" pid="6" name="KSOProductBuildVer">
    <vt:lpwstr>2052-12.1.0.23542</vt:lpwstr>
  </property>
</Properties>
</file>