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79" d="100"/>
          <a:sy n="79" d="100"/>
        </p:scale>
        <p:origin x="101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4C8C0-712E-4E6A-BCF8-5675F7465FF8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B26A8-91B7-4E8D-B199-99876B7D6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3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我要将的是什么，在这里</a:t>
            </a:r>
            <a:r>
              <a:rPr lang="en-US" altLang="zh-CN" dirty="0" err="1"/>
              <a:t>i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B26A8-91B7-4E8D-B199-99876B7D647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47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B26A8-91B7-4E8D-B199-99876B7D647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822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B26A8-91B7-4E8D-B199-99876B7D647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32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4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9098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99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083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682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922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07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77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92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98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80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03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35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83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36EE-158B-4BB1-8975-E93D531C5659}" type="datetimeFigureOut">
              <a:rPr lang="zh-CN" altLang="en-US" smtClean="0"/>
              <a:t>2019/12/3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A457E7-222E-4335-99EA-0DA99A361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18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imeiba.com/so/%E6%84%9F%E6%BF%80%E8%B0%A2%E8%B0%A2%E7%9A%84%E5%9B%BE%E7%89%87.html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D7496D-DB3C-4627-AAE4-4378AA031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4" y="1892767"/>
            <a:ext cx="9925665" cy="1536233"/>
          </a:xfrm>
        </p:spPr>
        <p:txBody>
          <a:bodyPr/>
          <a:lstStyle/>
          <a:p>
            <a:pPr algn="l"/>
            <a:r>
              <a:rPr lang="en-US" altLang="zh-CN" sz="3600" dirty="0"/>
              <a:t>Data-to-text Generation with Entity Modeling</a:t>
            </a:r>
            <a:endParaRPr lang="zh-CN" altLang="en-US" sz="36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CF98F7-AAD1-4324-B5F6-B7393AF48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718" y="4171951"/>
            <a:ext cx="7766936" cy="111294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CN" sz="3200" dirty="0"/>
              <a:t>Student</a:t>
            </a:r>
            <a:r>
              <a:rPr lang="zh-CN" altLang="en-US" sz="3200" dirty="0"/>
              <a:t>：罗辉</a:t>
            </a:r>
            <a:endParaRPr lang="en-US" altLang="zh-CN" sz="3200" dirty="0"/>
          </a:p>
          <a:p>
            <a:pPr algn="ctr"/>
            <a:r>
              <a:rPr lang="en-US" altLang="zh-CN" sz="3200" dirty="0"/>
              <a:t>ACL-2019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7763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161EB-5EF8-4DAA-9EBD-95459938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0570"/>
          </a:xfrm>
        </p:spPr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BD91C8-D36F-4B23-9F37-068168E9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44" y="1669099"/>
            <a:ext cx="3211541" cy="3029361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800" dirty="0"/>
              <a:t>Introduction</a:t>
            </a:r>
          </a:p>
          <a:p>
            <a:endParaRPr lang="en-US" altLang="zh-CN" sz="2800" dirty="0"/>
          </a:p>
          <a:p>
            <a:r>
              <a:rPr lang="en-US" altLang="zh-CN" sz="2800" dirty="0"/>
              <a:t>Model</a:t>
            </a:r>
          </a:p>
          <a:p>
            <a:endParaRPr lang="en-US" altLang="zh-CN" sz="2800" dirty="0"/>
          </a:p>
          <a:p>
            <a:r>
              <a:rPr lang="en-US" altLang="zh-CN" sz="2800" dirty="0"/>
              <a:t>Experiments</a:t>
            </a:r>
          </a:p>
          <a:p>
            <a:pPr marL="0" indent="0">
              <a:buNone/>
            </a:pPr>
            <a:endParaRPr lang="en-US" altLang="zh-CN" sz="2800" dirty="0"/>
          </a:p>
          <a:p>
            <a:r>
              <a:rPr lang="en-US" altLang="zh-CN" sz="2800" dirty="0"/>
              <a:t>Conclusion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225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42C729-54BC-45BD-A496-B387B11AD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571704" cy="62484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4FB2318-F070-4223-B002-04876A6DA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43" y="1322405"/>
            <a:ext cx="3537284" cy="3049123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1" name="箭头: 右 10">
            <a:extLst>
              <a:ext uri="{FF2B5EF4-FFF2-40B4-BE49-F238E27FC236}">
                <a16:creationId xmlns:a16="http://schemas.microsoft.com/office/drawing/2014/main" id="{52A00408-CC9C-4A3F-A7C5-F3BA707D0245}"/>
              </a:ext>
            </a:extLst>
          </p:cNvPr>
          <p:cNvSpPr/>
          <p:nvPr/>
        </p:nvSpPr>
        <p:spPr>
          <a:xfrm>
            <a:off x="4686327" y="2632101"/>
            <a:ext cx="2726150" cy="7538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C44EE3F-8C8C-4B7A-841F-1FFB4208F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146" y="1434376"/>
            <a:ext cx="3912001" cy="280921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effectLst>
            <a:softEdge rad="63500"/>
          </a:effectLst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C1541D9A-7755-447D-BF70-5B276AFD2BDF}"/>
              </a:ext>
            </a:extLst>
          </p:cNvPr>
          <p:cNvSpPr txBox="1"/>
          <p:nvPr/>
        </p:nvSpPr>
        <p:spPr>
          <a:xfrm>
            <a:off x="4910063" y="2169315"/>
            <a:ext cx="1926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generate</a:t>
            </a:r>
            <a:endParaRPr lang="zh-CN" altLang="en-US" sz="32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DBED32D-7D7A-46B7-88D8-62F871255C11}"/>
              </a:ext>
            </a:extLst>
          </p:cNvPr>
          <p:cNvSpPr txBox="1"/>
          <p:nvPr/>
        </p:nvSpPr>
        <p:spPr>
          <a:xfrm>
            <a:off x="1603452" y="4488383"/>
            <a:ext cx="1548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records</a:t>
            </a:r>
            <a:endParaRPr lang="zh-CN" altLang="en-US" sz="32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25F5ADC-6C2B-4AA2-B4BC-0CE2D620F4F4}"/>
              </a:ext>
            </a:extLst>
          </p:cNvPr>
          <p:cNvSpPr txBox="1"/>
          <p:nvPr/>
        </p:nvSpPr>
        <p:spPr>
          <a:xfrm>
            <a:off x="8743411" y="4472414"/>
            <a:ext cx="226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documents</a:t>
            </a:r>
            <a:endParaRPr lang="zh-CN" altLang="en-US" sz="3200" dirty="0"/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6EF780D-DD33-4D34-A229-EC25A25D2E74}"/>
              </a:ext>
            </a:extLst>
          </p:cNvPr>
          <p:cNvSpPr/>
          <p:nvPr/>
        </p:nvSpPr>
        <p:spPr>
          <a:xfrm>
            <a:off x="1875154" y="4829181"/>
            <a:ext cx="8145378" cy="19423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/>
              <a:t>通过比赛记录表格里的想关数据，借助机器学习来实现对表格内容的概要性描述。</a:t>
            </a:r>
          </a:p>
        </p:txBody>
      </p:sp>
    </p:spTree>
    <p:extLst>
      <p:ext uri="{BB962C8B-B14F-4D97-AF65-F5344CB8AC3E}">
        <p14:creationId xmlns:p14="http://schemas.microsoft.com/office/powerpoint/2010/main" val="329522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3B4556-972E-49CD-A4CF-29CE190C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5133"/>
            <a:ext cx="1346019" cy="496111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Model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3C8EA9F5-F708-4E39-9B89-659836600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982326"/>
            <a:ext cx="9328826" cy="5924795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1BF005F-7A77-451D-8FBA-2BE83FA26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8841" y="40913"/>
            <a:ext cx="2767159" cy="42757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000AC9F-3EF1-41E5-B552-4E13014A63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2242" y="68426"/>
            <a:ext cx="4959606" cy="37255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98B1A2F-BC15-4629-B34B-A0014C15B8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5763" y="611724"/>
            <a:ext cx="1736085" cy="43006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4D97435-1375-41A6-931C-49E1ECACE8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5345" y="1212416"/>
            <a:ext cx="4497421" cy="39398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32B1C203-686B-4299-9B2C-3829CE3D6C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67798" y="1777151"/>
            <a:ext cx="3168784" cy="476572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DDC7CBA-6D86-4721-9362-7521E9DAFA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93599" y="2450774"/>
            <a:ext cx="2559167" cy="72647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29F5A05-B298-4772-B53A-B129813B34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43113" y="3383205"/>
            <a:ext cx="3009653" cy="638411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A187653C-7DAD-49BE-8075-F1ECAB114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41668" y="4227574"/>
            <a:ext cx="1911098" cy="68295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6F91C5A9-9C9D-461A-8740-3D1A6C0E946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93223" y="5003470"/>
            <a:ext cx="3249355" cy="47657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A42393C-311E-4DFE-ADB5-056600D9D5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55290" y="5688708"/>
            <a:ext cx="5176558" cy="47657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3199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C2B2F9-49CB-4EEA-9E6D-65B73266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552249" cy="58366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Experiments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E20A779-DF76-47F0-A659-C5FEDE70C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5864" y="0"/>
            <a:ext cx="4186136" cy="200232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D2A722F-F250-4E7E-8589-DBC609F43592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2754" y="1686933"/>
            <a:ext cx="5657873" cy="4880003"/>
          </a:xfrm>
          <a:prstGeom prst="rect">
            <a:avLst/>
          </a:prstGeom>
          <a:ln>
            <a:solidFill>
              <a:schemeClr val="accent5"/>
            </a:solidFill>
          </a:ln>
          <a:effectLst>
            <a:softEdge rad="63500"/>
          </a:effectLst>
        </p:spPr>
      </p:pic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5364085A-6B3F-4078-9344-BEC177018B14}"/>
              </a:ext>
            </a:extLst>
          </p:cNvPr>
          <p:cNvSpPr/>
          <p:nvPr/>
        </p:nvSpPr>
        <p:spPr>
          <a:xfrm>
            <a:off x="2312258" y="6015662"/>
            <a:ext cx="5338864" cy="382599"/>
          </a:xfrm>
          <a:prstGeom prst="roundRect">
            <a:avLst>
              <a:gd name="adj" fmla="val 0"/>
            </a:avLst>
          </a:prstGeom>
          <a:solidFill>
            <a:schemeClr val="accent5">
              <a:alpha val="24000"/>
            </a:schemeClr>
          </a:solidFill>
          <a:effectLst>
            <a:glow>
              <a:schemeClr val="accent5"/>
            </a:glow>
            <a:outerShdw blurRad="50800" dist="50800" dir="5400000" algn="ctr" rotWithShape="0">
              <a:schemeClr val="accent5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46B92494-5B7C-46CF-A780-438B84155FAA}"/>
              </a:ext>
            </a:extLst>
          </p:cNvPr>
          <p:cNvSpPr/>
          <p:nvPr/>
        </p:nvSpPr>
        <p:spPr>
          <a:xfrm>
            <a:off x="2312258" y="3553036"/>
            <a:ext cx="5338864" cy="382599"/>
          </a:xfrm>
          <a:prstGeom prst="roundRect">
            <a:avLst>
              <a:gd name="adj" fmla="val 0"/>
            </a:avLst>
          </a:prstGeom>
          <a:solidFill>
            <a:schemeClr val="accent5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AB202B0-DEBB-49A1-94CB-32C544D00F5C}"/>
              </a:ext>
            </a:extLst>
          </p:cNvPr>
          <p:cNvSpPr txBox="1"/>
          <p:nvPr/>
        </p:nvSpPr>
        <p:spPr>
          <a:xfrm>
            <a:off x="8433001" y="3473970"/>
            <a:ext cx="3212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RG: relation generation</a:t>
            </a:r>
          </a:p>
          <a:p>
            <a:pPr algn="just"/>
            <a:r>
              <a:rPr lang="en-US" altLang="zh-CN" dirty="0"/>
              <a:t> CS: content selection</a:t>
            </a:r>
          </a:p>
          <a:p>
            <a:pPr algn="just"/>
            <a:r>
              <a:rPr lang="en-US" altLang="zh-CN" dirty="0"/>
              <a:t> CO: content ordering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010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6DB612B-59EC-4B85-9336-33B338A5A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657" y="1286385"/>
            <a:ext cx="6468145" cy="4686903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213178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BFFFE-7539-44EA-84B0-49EFA470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1AA570-3FFB-4CC3-888E-BFD12EA87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9561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/>
              <a:t>本文通过提出了一个新颖的实体感知模型。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提供了一个数据到文本的数据集，鼓励进一步的研究工作。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可以综合评价和比较研究，突出了各种数据到文本生成模型在这这两个数据集上的优点和缺点。</a:t>
            </a:r>
            <a:endParaRPr lang="en-US" altLang="zh-CN" sz="28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324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93F80435-A43F-4467-9972-607AAEB63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22624" y="696160"/>
            <a:ext cx="7089078" cy="5465679"/>
          </a:xfrm>
          <a:prstGeom prst="rect">
            <a:avLst/>
          </a:prstGeom>
        </p:spPr>
      </p:pic>
      <p:sp>
        <p:nvSpPr>
          <p:cNvPr id="4" name="矩形: 圆角 3">
            <a:extLst>
              <a:ext uri="{FF2B5EF4-FFF2-40B4-BE49-F238E27FC236}">
                <a16:creationId xmlns:a16="http://schemas.microsoft.com/office/drawing/2014/main" id="{4D46E099-FCE4-4548-B26D-CFCB4A6668F3}"/>
              </a:ext>
            </a:extLst>
          </p:cNvPr>
          <p:cNvSpPr/>
          <p:nvPr/>
        </p:nvSpPr>
        <p:spPr>
          <a:xfrm>
            <a:off x="1422624" y="5875507"/>
            <a:ext cx="1699955" cy="2863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241052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821</TotalTime>
  <Words>128</Words>
  <Application>Microsoft Office PowerPoint</Application>
  <PresentationFormat>宽屏</PresentationFormat>
  <Paragraphs>29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Arial</vt:lpstr>
      <vt:lpstr>Trebuchet MS</vt:lpstr>
      <vt:lpstr>Wingdings 3</vt:lpstr>
      <vt:lpstr>平面</vt:lpstr>
      <vt:lpstr>Data-to-text Generation with Entity Modeling</vt:lpstr>
      <vt:lpstr>Outline</vt:lpstr>
      <vt:lpstr>Introduction</vt:lpstr>
      <vt:lpstr>Model</vt:lpstr>
      <vt:lpstr>Experiments</vt:lpstr>
      <vt:lpstr>PowerPoint 演示文稿</vt:lpstr>
      <vt:lpstr>Conclusion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Data-to-text Generation with Entity Modeling</dc:title>
  <dc:creator>罗 辉</dc:creator>
  <cp:lastModifiedBy>罗 辉</cp:lastModifiedBy>
  <cp:revision>25</cp:revision>
  <dcterms:created xsi:type="dcterms:W3CDTF">2019-12-02T07:44:07Z</dcterms:created>
  <dcterms:modified xsi:type="dcterms:W3CDTF">2019-12-03T12:47:50Z</dcterms:modified>
</cp:coreProperties>
</file>