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399" r:id="rId3"/>
    <p:sldId id="401" r:id="rId4"/>
    <p:sldId id="400" r:id="rId5"/>
    <p:sldId id="39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1020F-B332-4FC8-A5BB-F4708259F9A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8A2D7-C0DC-49BC-A42F-5F777753CF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47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830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3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基于时间戳划分为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个子集来构建扩散超图</a:t>
            </a:r>
            <a:endParaRPr lang="en-US" altLang="zh-CN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6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1F36E8-E65D-4F62-9587-CAB1ABE15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142ED84-F6EB-411A-9595-0B576F8D4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E41A01-ABA3-4424-A01F-2EDF8D23C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6D52E4-9841-4CE4-8F43-0CDE82B7F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97807B-0448-4BBF-9A61-EB39978F3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802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1A5E80-575C-49ED-9324-95F08A35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DE9A241-B26B-4A75-8F6E-A40A5B21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C034B0-23FD-4ADB-B847-7D6935A1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6377F2-09D7-4838-AAC5-8981D1D6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BD365D-6DDD-4B94-9493-6D16ADCFF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3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52C3A33-BF7F-47F3-B3BD-B96077AF2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8B542F6-0532-4B69-A8E3-0B19176A3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A21B57-34F0-4485-8307-A086325D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ACB30B-81B4-4BBB-8A0A-BEE7B547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18BD13-7682-4278-872A-98CD45BF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686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2247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0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Title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04000" cy="603327"/>
            <a:chOff x="0" y="0"/>
            <a:chExt cx="12204000" cy="60332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</p:grpSp>
      <p:sp>
        <p:nvSpPr>
          <p:cNvPr id="20" name="矩形 19"/>
          <p:cNvSpPr/>
          <p:nvPr userDrawn="1"/>
        </p:nvSpPr>
        <p:spPr>
          <a:xfrm>
            <a:off x="10506075" y="204470"/>
            <a:ext cx="168592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Advanced Technique of Artificial  Intelligence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10874507" y="-78"/>
            <a:ext cx="124764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Gill Sans Ultra Bold" panose="020B0A02020104020203" pitchFamily="34" charset="0"/>
                <a:sym typeface="+mn-ea"/>
              </a:rPr>
              <a:t>ATAI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556895" y="71755"/>
            <a:ext cx="1896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Chongqing University of Technology</a:t>
            </a:r>
          </a:p>
        </p:txBody>
      </p:sp>
    </p:spTree>
    <p:extLst>
      <p:ext uri="{BB962C8B-B14F-4D97-AF65-F5344CB8AC3E}">
        <p14:creationId xmlns:p14="http://schemas.microsoft.com/office/powerpoint/2010/main" val="1233835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291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13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20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264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724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62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30C5B8-0C3C-4288-A5F6-A6B598FE1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69CF38-1779-43F9-A690-4C539003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122007-F79E-4D48-AE87-A515484B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F2D77B-4E9E-4FCB-9916-39DD46BB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262514-CB2C-48D3-94CF-516E784F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68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581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6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C4516A-EDE8-4EF0-9CA3-6CAF924B1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C59A6-2636-4002-BA59-62091D1B5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707CE6-37ED-4306-9968-307BD91B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9E4BFA-CB1A-44A9-9CF0-01B5E119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D4909A-3719-4FFA-AC52-68903F5E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01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79C857-E57D-4DD5-B96B-48D92295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FD25C3-D3FF-49A1-8A8E-15B2B01A5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430372-96D6-47FB-9B05-D56253619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78A84B-0D6B-456A-A557-C7899340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21D82D4-1B80-4A98-AE29-ECF37CD1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C4F72B6-790C-412A-8DA0-6732D532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80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6479A2-F6E6-4059-98A6-201712079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0ABE6D9-B071-4F84-B72B-D2995409E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D27ECC-7261-43CD-AE8C-3C2A8675E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6F0DB7-7EEA-4D2D-98A2-6EFD9A2E2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493CABD-A237-44AC-9250-B54D685E9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ADE67E2-0A33-4CD5-81F2-719C8B70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38E6ABE-BB0D-46FB-82F8-F7EC24E17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010C8EA-35BE-4496-BDDE-D9649B4D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77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C8254C-D0B1-4674-A0AB-0F0C37DBD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AD8B20A-76AE-4BE7-81EA-E12D8E2D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1DFCCC2-1D4A-4F3B-93FB-0D3E0D8E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5FF6536-4204-4CF6-8A73-15259740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92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1B0245-6681-4B6A-833C-386B1227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CDD3F7D-74DC-4DE7-BF07-BCC2A68D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CC8BE90-A955-4C40-833C-B20F3441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26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8B8951-C409-4539-A96D-5A232881B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104304-6174-441E-A6D8-E3437CEA9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AAA710-5C0C-4F9A-835E-9C05EE557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614F985-E197-43D4-B0D5-F7BF5E504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2AB9386-2C55-4E32-AAF3-1E6F5CFD3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D9924C6-14F6-4EDF-8B9E-ACEC9517C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3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0A058F-60D8-4375-8601-DC149FC9C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D135A29-B220-47EE-ABC7-713F15A6A2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B4E9FA-378A-4732-922D-132A3A881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D6EA17-6D1B-4589-B7C9-C1BFC280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A96453B-FEE1-4E35-B3EC-218184B7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329532A-45E2-4000-B0A9-7BEB9C4F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78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E6FCA6-11D2-4A9A-99DA-F5B994B5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E7C8DA-D5A9-45F0-B0C1-3FB1C7D01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F0D7FE-9283-40A2-BEBA-92385C179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43DA-5A12-48A3-B080-18872EB50CC0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545F35-458D-42B8-A752-7C00A9DEA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DDDC6-4AB5-40D4-B298-5748E9F3D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E099-2AD3-4CB6-99E4-13DD0E4F2D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2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0" y="0"/>
            <a:ext cx="12204000" cy="603327"/>
            <a:chOff x="0" y="0"/>
            <a:chExt cx="12204000" cy="603327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 userDrawn="1"/>
        </p:nvSpPr>
        <p:spPr>
          <a:xfrm>
            <a:off x="10874507" y="-78"/>
            <a:ext cx="124764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Gill Sans Ultra Bold" panose="020B0A02020104020203" pitchFamily="34" charset="0"/>
                <a:sym typeface="+mn-ea"/>
              </a:rPr>
              <a:t>ATAI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556895" y="71755"/>
            <a:ext cx="1896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Chongqing University of Technology</a:t>
            </a:r>
          </a:p>
        </p:txBody>
      </p:sp>
      <p:sp>
        <p:nvSpPr>
          <p:cNvPr id="8" name="矩形 7"/>
          <p:cNvSpPr/>
          <p:nvPr userDrawn="1"/>
        </p:nvSpPr>
        <p:spPr>
          <a:xfrm>
            <a:off x="10506075" y="204470"/>
            <a:ext cx="168592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Advanced Technique of Artificial  Intelligence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547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charset="0"/>
        <a:buNone/>
        <a:defRPr lang="zh-CN" altLang="en-US" sz="2600" b="1" kern="100" spc="50" dirty="0" smtClean="0">
          <a:ln w="11430"/>
          <a:solidFill>
            <a:schemeClr val="tx1"/>
          </a:solidFill>
          <a:effectLst/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charset="0"/>
        <a:buChar char="l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charset="0"/>
        <a:buChar char="l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charset="0"/>
        <a:buChar char="l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charset="0"/>
        <a:buChar char="l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3C96AF5A-6FC1-4EF6-98C3-9CAB645D6046}"/>
              </a:ext>
            </a:extLst>
          </p:cNvPr>
          <p:cNvSpPr txBox="1"/>
          <p:nvPr/>
        </p:nvSpPr>
        <p:spPr>
          <a:xfrm>
            <a:off x="600076" y="936899"/>
            <a:ext cx="11734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2023_AAAI_Jointly Learning of Global and Local User Spreading Behavior for Fake News Early Detection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C8C7453-6F7D-3C32-E6EE-D9FFE524E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06231"/>
            <a:ext cx="10277475" cy="473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23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3C96AF5A-6FC1-4EF6-98C3-9CAB645D6046}"/>
              </a:ext>
            </a:extLst>
          </p:cNvPr>
          <p:cNvSpPr txBox="1"/>
          <p:nvPr/>
        </p:nvSpPr>
        <p:spPr>
          <a:xfrm>
            <a:off x="457201" y="729347"/>
            <a:ext cx="11734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2022_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KDD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Self-Supervised Hypergraph Transformer for Recommender Systems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EF5F38F-BB1F-4DED-8562-A8A5A6F85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304924"/>
            <a:ext cx="12039600" cy="23526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BB7CECF-4F17-43DE-8851-9F1EF96D4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226" y="3657599"/>
            <a:ext cx="4719638" cy="298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7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3C96AF5A-6FC1-4EF6-98C3-9CAB645D6046}"/>
              </a:ext>
            </a:extLst>
          </p:cNvPr>
          <p:cNvSpPr txBox="1"/>
          <p:nvPr/>
        </p:nvSpPr>
        <p:spPr>
          <a:xfrm>
            <a:off x="657226" y="952500"/>
            <a:ext cx="9448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2022_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KDD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Multi-Behavior Hypergraph-Enhanced Transformer for Sequential Recommendation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E30C085-8DEA-4DCD-AB91-8932058C3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" y="2283324"/>
            <a:ext cx="11691454" cy="362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52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AB7767D-0331-4847-9E8F-4A402B096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76" y="1280942"/>
            <a:ext cx="11824447" cy="537474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C96AF5A-6FC1-4EF6-98C3-9CAB645D6046}"/>
              </a:ext>
            </a:extLst>
          </p:cNvPr>
          <p:cNvSpPr txBox="1"/>
          <p:nvPr/>
        </p:nvSpPr>
        <p:spPr>
          <a:xfrm>
            <a:off x="457201" y="729347"/>
            <a:ext cx="11734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2022_AAAI_Memory-enhanced Sequential Hypergraph Attention Network for Information Diffusion Prediction</a:t>
            </a:r>
          </a:p>
        </p:txBody>
      </p:sp>
    </p:spTree>
    <p:extLst>
      <p:ext uri="{BB962C8B-B14F-4D97-AF65-F5344CB8AC3E}">
        <p14:creationId xmlns:p14="http://schemas.microsoft.com/office/powerpoint/2010/main" val="341044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65</Words>
  <Application>Microsoft Office PowerPoint</Application>
  <PresentationFormat>宽屏</PresentationFormat>
  <Paragraphs>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等线</vt:lpstr>
      <vt:lpstr>等线 Light</vt:lpstr>
      <vt:lpstr>宋体</vt:lpstr>
      <vt:lpstr>微软雅黑</vt:lpstr>
      <vt:lpstr>Arial</vt:lpstr>
      <vt:lpstr>Gill Sans Ultra Bold</vt:lpstr>
      <vt:lpstr>Times New Roman</vt:lpstr>
      <vt:lpstr>Wingdings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Xiang Nengqiang</dc:creator>
  <cp:lastModifiedBy>Xiang Nengqiang</cp:lastModifiedBy>
  <cp:revision>5</cp:revision>
  <dcterms:created xsi:type="dcterms:W3CDTF">2022-12-20T12:21:34Z</dcterms:created>
  <dcterms:modified xsi:type="dcterms:W3CDTF">2023-05-11T15:13:23Z</dcterms:modified>
</cp:coreProperties>
</file>