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0685" y="1069975"/>
            <a:ext cx="9077325" cy="36576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776345" y="1861820"/>
            <a:ext cx="1176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new state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59220" y="1865630"/>
            <a:ext cx="722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state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44180" y="2475230"/>
            <a:ext cx="11957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input(x)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68700" y="4995545"/>
            <a:ext cx="6694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2021_ICLR_DAGNN_Directed Acyclic Graph Neural Networks 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06190" y="607695"/>
            <a:ext cx="5076825" cy="35528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88845" y="4985385"/>
            <a:ext cx="99631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2021_ACL_DAG-ERC_Directed Acyclic Graph Network for Conversational Emotion Recognition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00730" y="1871345"/>
            <a:ext cx="5762625" cy="16192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59940" y="4113530"/>
            <a:ext cx="84823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2019_AAAI_DialogueRNN_An Attentive RNN for Emotion Detection in Conversations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WPS 演示</Application>
  <PresentationFormat>宽屏</PresentationFormat>
  <Paragraphs>12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张婷婷</dc:creator>
  <cp:lastModifiedBy>WPS_1641559061</cp:lastModifiedBy>
  <cp:revision>5</cp:revision>
  <dcterms:created xsi:type="dcterms:W3CDTF">2023-08-09T12:44:00Z</dcterms:created>
  <dcterms:modified xsi:type="dcterms:W3CDTF">2025-01-25T11:45:44Z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2052-12.1.0.19770</vt:lpwstr>
  </property>
</Properties>
</file>