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82" r:id="rId6"/>
    <p:sldId id="351" r:id="rId7"/>
    <p:sldId id="467" r:id="rId8"/>
    <p:sldId id="443" r:id="rId9"/>
    <p:sldId id="386" r:id="rId10"/>
    <p:sldId id="468" r:id="rId11"/>
    <p:sldId id="305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3200" y="1732280"/>
            <a:ext cx="619061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D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ifferential Transformer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ICLR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4600" y="522815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https://aka.ms/Diff-Transformer.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1495" y="2931160"/>
            <a:ext cx="6048375" cy="995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95600" y="5181600"/>
            <a:ext cx="65119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t>Transformer tends to overallocate attention to irrelevant context.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640" y="2050415"/>
            <a:ext cx="731075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286000"/>
            <a:ext cx="4348480" cy="38671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740" y="1923415"/>
            <a:ext cx="6648450" cy="9480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2899410"/>
            <a:ext cx="1334135" cy="2578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3935" y="2867025"/>
            <a:ext cx="2488565" cy="27876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3754755"/>
            <a:ext cx="6496050" cy="3714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00" y="4191635"/>
            <a:ext cx="2276475" cy="2813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4800" y="4236720"/>
            <a:ext cx="3201035" cy="2921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4724400"/>
            <a:ext cx="5560060" cy="9613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47335" y="5715000"/>
            <a:ext cx="6155690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2209800"/>
            <a:ext cx="8863330" cy="14478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191000"/>
            <a:ext cx="6549390" cy="22790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600" y="4191000"/>
            <a:ext cx="3076575" cy="2129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1905000"/>
            <a:ext cx="7034530" cy="2867025"/>
          </a:xfrm>
          <a:prstGeom prst="rect">
            <a:avLst/>
          </a:prstGeom>
        </p:spPr>
      </p:pic>
      <p:pic>
        <p:nvPicPr>
          <p:cNvPr id="3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029200"/>
            <a:ext cx="944689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95" y="2438400"/>
            <a:ext cx="4539615" cy="164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6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2667000"/>
            <a:ext cx="4784090" cy="36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2971800"/>
            <a:ext cx="5507990" cy="2292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9"/>
          <a:stretch>
            <a:fillRect/>
          </a:stretch>
        </p:blipFill>
        <p:spPr>
          <a:xfrm>
            <a:off x="457200" y="1899285"/>
            <a:ext cx="7752080" cy="183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4419600"/>
            <a:ext cx="7339330" cy="14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4855" y="2519680"/>
            <a:ext cx="3489960" cy="232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2480310"/>
            <a:ext cx="788797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3058</Words>
  <Application>WPS 演示</Application>
  <PresentationFormat>宽屏</PresentationFormat>
  <Paragraphs>190</Paragraphs>
  <Slides>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508</cp:revision>
  <dcterms:created xsi:type="dcterms:W3CDTF">2023-09-17T03:47:00Z</dcterms:created>
  <dcterms:modified xsi:type="dcterms:W3CDTF">2025-04-14T01:29:32Z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