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313" r:id="rId7"/>
    <p:sldId id="305" r:id="rId8"/>
    <p:sldId id="267" r:id="rId9"/>
    <p:sldId id="268" r:id="rId10"/>
    <p:sldId id="269" r:id="rId11"/>
    <p:sldId id="270" r:id="rId12"/>
    <p:sldId id="315" r:id="rId13"/>
    <p:sldId id="316" r:id="rId14"/>
    <p:sldId id="271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4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5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1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26997"/>
            <a:ext cx="12192216" cy="4490085"/>
            <a:chOff x="-89" y="115874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115874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600" y="6141085"/>
            <a:ext cx="41427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ZhenDong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Huang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7980" y="1295400"/>
            <a:ext cx="1178306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Efficient Noise-Decoupling for Multi-Behavior Sequential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Recommendation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74835" y="5270500"/>
            <a:ext cx="203200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00245" y="5224145"/>
            <a:ext cx="3576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code:no</a:t>
            </a:r>
            <a:endParaRPr lang="en-US" altLang="zh-CN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0" y="2314575"/>
            <a:ext cx="6709410" cy="27755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1381125"/>
            <a:ext cx="9475470" cy="5260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t="14541" r="1053"/>
          <a:stretch>
            <a:fillRect/>
          </a:stretch>
        </p:blipFill>
        <p:spPr>
          <a:xfrm>
            <a:off x="1219200" y="2286000"/>
            <a:ext cx="9067800" cy="35826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1600200"/>
            <a:ext cx="9986645" cy="42329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5930" y="1448435"/>
            <a:ext cx="6152515" cy="235839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524000" y="4039235"/>
            <a:ext cx="99485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1.Although the incorporation</a:t>
            </a:r>
            <a:r>
              <a:rPr lang="zh-CN" altLang="en-US"/>
              <a:t>of multi-behavior information can further effectively explore userbehavior patterns and multidimensional user interest, some behavior data will also bring inevitable noise to the modeling of userinterests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562735" y="6020435"/>
            <a:ext cx="9025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3.Then, noise signals are prevalent and highly coupled with user preference signals in behavior</a:t>
            </a:r>
            <a:endParaRPr lang="en-US" altLang="zh-CN"/>
          </a:p>
          <a:p>
            <a:r>
              <a:rPr lang="en-US" altLang="zh-CN"/>
              <a:t>sequences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1562735" y="5168265"/>
            <a:ext cx="9539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2.To begin with, the trade-off between capturing complex patternsin longer multi-behavior sequences and maintaining a manageable model size is a non-trivial problem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570" y="1219835"/>
            <a:ext cx="11005820" cy="55124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371600"/>
            <a:ext cx="3516630" cy="53136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1676400"/>
            <a:ext cx="5381625" cy="4667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2438400"/>
            <a:ext cx="6257925" cy="6477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1300" y="3352800"/>
            <a:ext cx="5286375" cy="5524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4219575"/>
            <a:ext cx="507682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1381125"/>
            <a:ext cx="5057775" cy="7810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2162175"/>
            <a:ext cx="6305550" cy="1143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3276600"/>
            <a:ext cx="4791075" cy="6477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1572260"/>
            <a:ext cx="5273675" cy="455866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800" y="3810000"/>
            <a:ext cx="4838700" cy="8572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3125" y="4572000"/>
            <a:ext cx="5667375" cy="10763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00" y="5715000"/>
            <a:ext cx="62388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2362200"/>
            <a:ext cx="6172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524000"/>
            <a:ext cx="9540875" cy="50114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2286000"/>
            <a:ext cx="76581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1981200"/>
            <a:ext cx="7572375" cy="34480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YwNjYwYTljYzFiN2JhNTk4MTBhZjhiYzI1NGM5Yj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2961</Words>
  <Application>WPS 演示</Application>
  <PresentationFormat>On-screen Show (4:3)</PresentationFormat>
  <Paragraphs>180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黄振东</cp:lastModifiedBy>
  <cp:revision>21</cp:revision>
  <dcterms:created xsi:type="dcterms:W3CDTF">2023-09-17T03:47:00Z</dcterms:created>
  <dcterms:modified xsi:type="dcterms:W3CDTF">2024-05-16T10:57:47Z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2023-09-22T16:00:00Z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2052-12.1.0.16729</vt:lpwstr>
  </property>
</Properties>
</file>