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35" r:id="rId2"/>
    <p:sldId id="337" r:id="rId3"/>
    <p:sldId id="341" r:id="rId4"/>
    <p:sldId id="355" r:id="rId5"/>
    <p:sldId id="359" r:id="rId6"/>
    <p:sldId id="360" r:id="rId7"/>
    <p:sldId id="354" r:id="rId8"/>
    <p:sldId id="344" r:id="rId9"/>
    <p:sldId id="358" r:id="rId10"/>
    <p:sldId id="343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CC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 autoAdjust="0"/>
    <p:restoredTop sz="56675" autoAdjust="0"/>
  </p:normalViewPr>
  <p:slideViewPr>
    <p:cSldViewPr snapToGrid="0">
      <p:cViewPr varScale="1">
        <p:scale>
          <a:sx n="50" d="100"/>
          <a:sy n="50" d="100"/>
        </p:scale>
        <p:origin x="212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220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552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55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687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0155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488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5433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7554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6660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COTREC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-base, base-NP, base-NA,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COTRECND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we compare the four variants with the complete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COTREC</a:t>
            </a:r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 on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Tmall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Diginetica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</a:t>
            </a:r>
            <a:r>
              <a:rPr lang="en-US" altLang="zh-CN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COTREC</a:t>
            </a:r>
            <a:r>
              <a:rPr lang="en-US" altLang="zh-CN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-base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we only use the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item view to model session data, removing the session view and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self-supervised graph co-training. In </a:t>
            </a:r>
            <a:r>
              <a:rPr lang="en-US" altLang="zh-CN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base-NP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we remove the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reversed position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embeddings</a:t>
            </a:r>
            <a:r>
              <a:rPr lang="en-US" altLang="zh-CN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base-NA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means that we remove the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soft-attention mechanism and replace it with averaging item representations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the representation of each session. In </a:t>
            </a:r>
            <a:r>
              <a:rPr lang="en-US" altLang="zh-CN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COTREC</a:t>
            </a:r>
            <a:r>
              <a:rPr lang="en-US" altLang="zh-CN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-ND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only use self-supervised co-training without the divergence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constraint.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6953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038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Title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charset="0"/>
        <a:buNone/>
        <a:defRPr lang="zh-CN" altLang="en-US" sz="2600" b="1" kern="100" spc="50" dirty="0" smtClean="0">
          <a:ln w="11430"/>
          <a:solidFill>
            <a:schemeClr val="tx1"/>
          </a:solidFill>
          <a:effectLst/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4829734" y="5143489"/>
            <a:ext cx="273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65000"/>
                  </a:schemeClr>
                </a:solidFill>
                <a:latin typeface="黑体" panose="02010600030101010101" charset="-122"/>
                <a:ea typeface="黑体" panose="02010600030101010101" charset="-122"/>
              </a:rPr>
              <a:t>2021.11.15  </a:t>
            </a: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0030101010101" charset="-122"/>
                <a:ea typeface="黑体" panose="02010600030101010101" charset="-122"/>
              </a:rPr>
              <a:t>•  ChongQing</a:t>
            </a:r>
            <a:r>
              <a:rPr lang="en-US" altLang="zh-CN" dirty="0"/>
              <a:t>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508398" y="941242"/>
            <a:ext cx="917520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 smtClean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Self-Supervised 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Graph Co-Training for </a:t>
            </a:r>
            <a:r>
              <a:rPr lang="en-US" altLang="zh-CN" sz="3200" b="1" dirty="0" smtClean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Session-based Recommendation </a:t>
            </a:r>
            <a:endParaRPr lang="en-US" altLang="zh-CN" sz="3200" b="1" dirty="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94819" y="6172176"/>
            <a:ext cx="31292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Gu Tang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750" y="2295898"/>
            <a:ext cx="10858500" cy="20002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8000" b="0" dirty="0">
                <a:solidFill>
                  <a:schemeClr val="tx1"/>
                </a:solidFill>
                <a:effectLst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5753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868" y="1900182"/>
            <a:ext cx="6684264" cy="44194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43373" y="66102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3700"/>
            <a:ext cx="12192000" cy="44505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43373" y="66102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168" y="4096867"/>
            <a:ext cx="3402393" cy="4176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175" y="721434"/>
            <a:ext cx="9328967" cy="3450237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2852929" y="678871"/>
            <a:ext cx="5545582" cy="1311354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593" y="5077666"/>
            <a:ext cx="3930968" cy="37037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816" y="5746160"/>
            <a:ext cx="3917950" cy="530867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3113279" y="2407920"/>
            <a:ext cx="5285232" cy="1346056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9480" y="4490540"/>
            <a:ext cx="3857942" cy="44359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168" y="4557125"/>
            <a:ext cx="1755649" cy="40285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28560" y="4955723"/>
            <a:ext cx="1840102" cy="39610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75617" y="5373418"/>
            <a:ext cx="587692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22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43373" y="66102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175" y="721434"/>
            <a:ext cx="9328967" cy="3182859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7516368" y="1901952"/>
            <a:ext cx="3220774" cy="68580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" y="4015166"/>
            <a:ext cx="4725733" cy="4645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416" y="4713895"/>
            <a:ext cx="4314253" cy="48571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936" y="5433740"/>
            <a:ext cx="4718304" cy="4066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1173" y="3996131"/>
            <a:ext cx="5454396" cy="21773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7737" y="5965410"/>
            <a:ext cx="5177832" cy="41616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8664" y="6381572"/>
            <a:ext cx="2537989" cy="395788"/>
          </a:xfrm>
          <a:prstGeom prst="rect">
            <a:avLst/>
          </a:prstGeom>
        </p:spPr>
      </p:pic>
      <p:cxnSp>
        <p:nvCxnSpPr>
          <p:cNvPr id="13" name="直接箭头连接符 12"/>
          <p:cNvCxnSpPr/>
          <p:nvPr/>
        </p:nvCxnSpPr>
        <p:spPr>
          <a:xfrm>
            <a:off x="8961120" y="6579466"/>
            <a:ext cx="44805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56648" y="6393728"/>
            <a:ext cx="213360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67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43373" y="66102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175" y="721434"/>
            <a:ext cx="9328967" cy="3450237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5239511" y="1993392"/>
            <a:ext cx="1481329" cy="47548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92" y="4486478"/>
            <a:ext cx="5180456" cy="9571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55695"/>
            <a:ext cx="6305169" cy="750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6934" y="4305629"/>
            <a:ext cx="4073271" cy="3616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6934" y="4748952"/>
            <a:ext cx="4325463" cy="3712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5120188"/>
            <a:ext cx="4532393" cy="66652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5549" y="5834724"/>
            <a:ext cx="4876039" cy="467961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9235603" y="1335024"/>
            <a:ext cx="1481329" cy="65836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255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xmlns="" id="{B5769675-2CBD-429F-9A85-C6828374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527" y="1458658"/>
            <a:ext cx="5429250" cy="1819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3936" y="3375656"/>
            <a:ext cx="8975788" cy="296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84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2268"/>
            <a:ext cx="5744045" cy="404502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602" y="2719387"/>
            <a:ext cx="5143500" cy="18764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200" y="694328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21" y="1321233"/>
            <a:ext cx="4221781" cy="28045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525" y="1579610"/>
            <a:ext cx="4728883" cy="48497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221" y="4269732"/>
            <a:ext cx="4099178" cy="248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238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8343</TotalTime>
  <Words>117</Words>
  <Application>Microsoft Office PowerPoint</Application>
  <PresentationFormat>宽屏</PresentationFormat>
  <Paragraphs>29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等线</vt:lpstr>
      <vt:lpstr>仿宋</vt:lpstr>
      <vt:lpstr>黑体</vt:lpstr>
      <vt:lpstr>华康俪金黑W8(P)</vt:lpstr>
      <vt:lpstr>楷体</vt:lpstr>
      <vt:lpstr>宋体</vt:lpstr>
      <vt:lpstr>微软雅黑</vt:lpstr>
      <vt:lpstr>Arial</vt:lpstr>
      <vt:lpstr>Gill Sans Ultra Bold</vt:lpstr>
      <vt:lpstr>Times New Roman</vt:lpstr>
      <vt:lpstr>Wingdings</vt:lpstr>
      <vt:lpstr>Office 主题​​</vt:lpstr>
      <vt:lpstr>PowerPoint 演示文稿</vt:lpstr>
      <vt:lpstr>Introduction</vt:lpstr>
      <vt:lpstr>Method</vt:lpstr>
      <vt:lpstr>Method</vt:lpstr>
      <vt:lpstr>Method</vt:lpstr>
      <vt:lpstr>Method</vt:lpstr>
      <vt:lpstr>Experiment</vt:lpstr>
      <vt:lpstr>Experiments</vt:lpstr>
      <vt:lpstr>Experiments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Hasee</cp:lastModifiedBy>
  <cp:revision>1879</cp:revision>
  <dcterms:created xsi:type="dcterms:W3CDTF">2017-04-22T07:59:00Z</dcterms:created>
  <dcterms:modified xsi:type="dcterms:W3CDTF">2021-11-16T11:55:32Z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