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5" r:id="rId2"/>
    <p:sldId id="337" r:id="rId3"/>
    <p:sldId id="341" r:id="rId4"/>
    <p:sldId id="355" r:id="rId5"/>
    <p:sldId id="359" r:id="rId6"/>
    <p:sldId id="360" r:id="rId7"/>
    <p:sldId id="354" r:id="rId8"/>
    <p:sldId id="344" r:id="rId9"/>
    <p:sldId id="358" r:id="rId10"/>
    <p:sldId id="34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2857" autoAdjust="0"/>
  </p:normalViewPr>
  <p:slideViewPr>
    <p:cSldViewPr snapToGrid="0">
      <p:cViewPr varScale="1">
        <p:scale>
          <a:sx n="81" d="100"/>
          <a:sy n="81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2-19T13:13:07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8079 11007 0,'0'-18'78,"35"18"-63,35 0 1,19 0-16,140 0 16,194 0 15,54 0 0,16 0 47,-475 0-78,0 0 47,17 0-47,18 0 16,141 0 15,-176 0-15,-1 0 109,18 0-125,1 0 15,-19 0-15,36 0 32</inkml:trace>
  <inkml:trace contextRef="#ctx0" brushRef="#br0" timeOffset="1543.9599">7902 17657 0,'0'17'78,"35"-17"-78,89 18 16,-36-1-16,18 1 16,-53-18-1,17 0-15,19 0 16,475 0 15,-17 0 0,-406 0-15,-70 0-16,140 0 16,-87 0-1,-18 0-15,105 0 16,-105 0 0,0 0-16,264 0 46,-299 0-30</inkml:trace>
  <inkml:trace contextRef="#ctx0" brushRef="#br0" timeOffset="5359.6098">22895 17533 0,'71'0'47,"17"0"-47,53 0 16,36 0-1,-1 0-15,36 0 16,634-53 15,-264-53 0,-441 71-15,-123 35-16,17 0 16,-17 0-1</inkml:trace>
  <inkml:trace contextRef="#ctx0" brushRef="#br0" timeOffset="6623.4984">22454 11024 0,'36'-35'31,"34"17"-31,18 1 16,71-19-16,53 1 16,17 35-16,89 0 15,52 0-15,-17 0 16,70 0 0,-53 0-16,336 0 31,-671 0-31,-17 0 47,0 0-32,17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2-19T13:13:32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 2205 0,'0'17'62,"0"36"-46,-18 18-16,18-36 16,0 53-16,0-17 15,0 17 1,-53 283 15,0 175 16,53-457-47,0 16 16,0 107-1,-17-36 1,17-34 0,-18 34-1,0-35 16,18-53-31,0-17 16,0 17-16,0 194 31,0-229-31,0 35 16,0 124 0,18 106-1,0-195-15,17 0 16,18 301 15,-18-230-15,-35-35-1,0-1 1,0-105 0,0-17-16,35 175 46,-35-87-30,0-89-16,0 36 16,0-1-16,0-17 0,0 18 15,0-19-15,0 19 32,0-53-17,18-18 141,53 0-140,70 35 0,176 0-1,195-35 1,-1 0 0,-70 0-1,-282 0-15,-18 0 16,282 0 15,-105 0-15,105 0-1,-52 0 1,-195 0-16,-17 0 16,335 0-1,-71 0 16,-17 0-15,-106 0 0,-89 0-1,-123 0-15,265 0 32,35 0-17,71 0 1,-106 0-1,-195 0-15,-17 0 16,36 0-16,-18 0 16,17 0-16,353 0 31,-317 0-15,-53 0-1,-1 0 16,-69 0-31,175 0 32,-123 0-17,-53 0 1,-52 0 0,-1 0-1,0 0-15,389 0 31,-107 0-15,-176 0 0,-106 0-1,-17 0 48,0 0-63,-1 0 15,19 0 1,34 0 0,1-17-1,-54 17 1,213-18 15,-107 18-15,-70 0-1,-18-18 48,-17 1-47,0 17-1,17 0 1,-17 0-1,17-18-15,18 0 32,-53 1-1,35-1-15,36-88-1,-36 36-15,-17-1 16,87-264 15,-105 159-15,0-18-1,0 0 1,0 88-16,0 18 16,0-36-16,-70-264 46,70 106-30,-35-106 0,35 17-1,0 195-15,0-194 32,-53 158-17,17 18 1,19-106-1,-19 35 1,36 212-16,-35-70 16,35 70-16,-70-194 31,52 88-15,-17 36-1,35 105 16,0-17-31,0 0 32,-18-36-17,0 18 1,18 36 0,0-1-1,-35-17 32,-35-18-31,-36 0-16,-282-88 15,-124 17 1,212 71 0,-546 0-1,352 53 16,53 0-15,211 0-16,-158 0 16,177 0-16,-19 0 15,19 0-15,17 0 16,-671 0 15,424 0-15,-52 0-1,-1 0 1,229 0-16,-17 0 16,-829 0 15,670 0-15,53 0-1,176 0 1,71 0-1,-177 0-15,212 0 16,-335 0 15,230 0-15,17 0 0,-71 53-1,71 0 1,141-53-16,-17 0 15,-71 0 17,105 18-17,1-18 1,-36 18-16,1 17 16,52-35-1</inkml:trace>
  <inkml:trace contextRef="#ctx0" brushRef="#br0" timeOffset="6511.147">3528 6156 0,'17'0'47,"1"0"-32,0 0 1,-1 0-16,36 0 16,0 0-16,35 0 15,1 0-15,210 0 31,283 0 16,-476 0-15,-70 0-32,211 0 31,-195 0-16,1 0 1,-35 0 0,17 0-1,71 0 1,-35 0 0,-54 0-1,1 0 16</inkml:trace>
  <inkml:trace contextRef="#ctx0" brushRef="#br0" timeOffset="9791.4302">8714 6191 0,'17'0'78,"1"0"-78,0 0 16,-1 0-16,1 0 15,17 0 1,18 0-16,141 18 31,124-18 1,-160 0-17,213 18 32,-230-18-31,-53 0-1,-35 0 1,-18 0 0,-17 0 15,-1 0-16,36 0-15,36 0 16,-54 0-16,-18 0 16</inkml:trace>
  <inkml:trace contextRef="#ctx0" brushRef="#br0" timeOffset="13623.284">6914 2046 0,'0'18'47,"0"35"-32,18 0 1,0-36-16,-18 18 31,0 54 0</inkml:trace>
  <inkml:trace contextRef="#ctx0" brushRef="#br0" timeOffset="15455.4368">7937 2064 0,'0'35'16,"18"-17"0,-18 17-16,18 18 15,-1-18 1,54 53 15,-36-70 0,-17-18 1,52 0-1,-34-18-16,-19-17 1,1 35-16,-18-35 16,0-18-1,-18 35-15,1-35 16,-1 0 0,-17-35-1,17 35 16,1 36-15,-36-19 0,35 36-16,0 0 15,-17 0 17,0 0-17,17 0-15,-17 0 16,17 0-1,1 0 32,-1 18-31,0 0-16,18-1 16,0 19-1,0-19 32,0 1-31,0 17-1,0-17 1</inkml:trace>
  <inkml:trace contextRef="#ctx0" brushRef="#br0" timeOffset="43225.6224">8273 5309 0,'0'18'16,"17"-18"0,19 18-1,-19-1-15,1-17 16,35 0 0,88 0 15,159 35 31,-212-35-46,18 0 0,-53 0-1,-18 0 1,53 0-1,53 0 17,-88 0-17,-35 0 1,35 0 0,-18 0-16,0 0 15,53 0 16,-52 0-15,-1 0 0,0 0-1,-17 0-15,105 0 32,-105 0-17,17 0 16,18 0-15,18 0 0,-18 0-16,35 0 31,-70 0-15,-1 0-1,18 0 1,1 0-1,-19 0-15,1 0 16,0 0 0,35 0-1,-36 0 1,1 0 15,-1 0 0,1 0-15,0 0 0,-1 0-1</inkml:trace>
  <inkml:trace contextRef="#ctx0" brushRef="#br0" timeOffset="56855.0624">4639 6667 0,'-18'-17'47,"1"-1"-47,17 1 15,0-19 1,0-70 0,-36-52 15,36 52 0,-17 88 125,-1 18-124,1 36-17,-1-19-15,0 1 16,1-18 62</inkml:trace>
  <inkml:trace contextRef="#ctx0" brushRef="#br0" timeOffset="57598.9341">4551 6244 0,'17'0'31,"1"0"-15,0 18-16,-1-1 15,54 54 16,-18-36 32,-36-35 31</inkml:trace>
  <inkml:trace contextRef="#ctx0" brushRef="#br0" timeOffset="58998.7671">9631 6526 0,'-18'0'63,"18"-17"-48,0-1-15,18-17 16,-18 17-16,0-17 16,0-18-16,0 35 15,0-52 1,0-1 15,-18 71 79,18 18-110,-35 0 15,0 17-15,-18 18 31,0 0-15,53-36 62,0 1-78</inkml:trace>
  <inkml:trace contextRef="#ctx0" brushRef="#br0" timeOffset="59535.2404">9684 6262 0,'0'0'0,"17"17"0,19 19 16,17-1-16,-18 0 15,0 1 1,0-1 15,-17-18 94</inkml:trace>
  <inkml:trace contextRef="#ctx0" brushRef="#br0" timeOffset="77070.87">17956 5186 0,'36'0'31,"52"35"-31,-53 18 16,106 35 0,177 194 30,-265-229-46,35 18 32</inkml:trace>
  <inkml:trace contextRef="#ctx0" brushRef="#br0" timeOffset="77936.3301">18715 5380 0,'17'35'62,"19"0"-62,-19 1 16,1-19 0,-18 1-16,18 88 15,-1-71 1,36 106 15,-53-123-15,0-1 77,-17-17-77,-54 0-16,-17 0 16,-36 0-16,-52 0 31,141 0-31</inkml:trace>
  <inkml:trace contextRef="#ctx0" brushRef="#br0" timeOffset="89538.3068">1605 10619 0,'18'0'15,"-1"0"1,19-18-16,-19 18 15,36 0-15,-17 0 16,-19 0-16,18-18 16,-17 1-16,17 17 15,54 0 17,34 0 46,-105 0-47,-1 0-15,1 0-16,0 0 15,-1 0 16,1 0 32,-1 0-63,1 0 16,0 0-1</inkml:trace>
  <inkml:trace contextRef="#ctx0" brushRef="#br0" timeOffset="94250.1681">3422 9172 0,'-35'0'62,"17"18"-46,18-1 0,-35 19-1,17-1 17,0 0-17,-17 36 16,18-53-31,17 34 32,0-16-17,-18 17 1,18-18 0,0-17-1,0 17-15,0-18 16,53 125 15,-18-125-15,-17 1-1,17-1-15,0 1 16,1-18 0,16 0-1,-16 0 16,17 0-15,-18 0 0,18-18-1,-53 1-15,18-1 16,-1-35 15,1 18-15,-18 0-1,0-36 1,0 54 0,0-19-16,-35-52 31,17 53-15,0-18-1,1 18 16,17 17-31,-18 0 63,18 1-47,-18 17-1,1 0 1,-19 0 15,19 0-15,-1 0-1</inkml:trace>
  <inkml:trace contextRef="#ctx0" brushRef="#br0" timeOffset="96414.3309">3475 10178 0,'-18'0'141,"18"17"-126,-17 1 1,-1 0-1,0-18-15,18 35 16,0-18 0,-17 36-1,-1-35-15,-17 53 32,35-1-1,0 54 0,-18-1 0,18-52-15,0-18 0,0-18-1,0-18 1,0 1-16,0 35 0,0-18 31,18-17-15,17 17-1,-17-35 1,17 0 0,0 0-1,-17 0-15,35 0 16,17-53 15,-34-17-15,-1-36-1,0 18 1,-35 70 0,0 0-1,0-17 16,18 0-15,-18-18 0,0-18-1,-18 1-15,1 17 16,17-18 15,0 54-15,0-19-1,-18 19 1,0-1-16,1-17 16,17 17 15,-18-17 31,-35 17 1,35 18-32,1 0 16,-1 0 47,0 0-79</inkml:trace>
  <inkml:trace contextRef="#ctx0" brushRef="#br0" timeOffset="101815.3429">4110 8784 0,'0'-17'63,"17"17"-63,19 17 15,-1 1 1,124 70 31,-142-70-47,72 35 31,-72-36-31,1-17 31</inkml:trace>
  <inkml:trace contextRef="#ctx0" brushRef="#br0" timeOffset="102646.3369">4516 8784 0,'0'-17'31,"17"34"-15,1 1-1,17-1 1,-17 19-16,52 52 31,-52-53-31,-18-17 0,0 17 47,-18-17 15,1-18-62,-1 0 16,-35 0-16,0 17 16,18 1-16,0 0 31</inkml:trace>
  <inkml:trace contextRef="#ctx0" brushRef="#br0" timeOffset="103694.3277">4392 9966 0,'0'18'62,"18"-18"-62,-1 17 16,19 1-16,-36 0 15,70 34 17,-52-34-32,-18 17 62,17-17 47</inkml:trace>
  <inkml:trace contextRef="#ctx0" brushRef="#br0" timeOffset="104726.8408">4604 9984 0,'17'0'46,"1"35"-30,0 35 15,-1-34-15,1-1 0,-18-17 15,0-1 0,0 1-15,-18-18 31,-17 0-47,-18 0 31,0 0 16,36 0 31,-19-18-78</inkml:trace>
  <inkml:trace contextRef="#ctx0" brushRef="#br0" timeOffset="113734.4223">6350 8978 0,'-18'0'0,"1"0"16,-1 0-16,18 18 15,-18 35-15,-17 0 31,18 0 1,17 105 15,17-87-1,1-18-30,-1-53 0,1 17-16,70 1 31,-17-18-15,-54 0-1,1 0 16,17 0-31,-17-18 0,0 1 16,17 17 15,0-18-31,-35 1 16,18-1-16,-1 0 16,1 1-1,-18-1 1,18-35-1,-18 35 1,0-35 0,0 1-1,-36-1 1,1 35 0,18-17-16,-1 35 15,-70-88 16,88 70-31,-53 18 16,35 0 15,1 0-31,-1 0 16,-106 0 15,107 0-15,-1 0-1</inkml:trace>
  <inkml:trace contextRef="#ctx0" brushRef="#br0" timeOffset="115111.3036">6350 9984 0,'-18'0'31,"1"0"-31,-36 0 47,18 53-16,-18-1 0,53 54 0,0-88-15,0 35 0,0-18-1,0 18 1,17-18 0,1 36-1,52-1 16,-34-34-15,-19-1 0,19-35-1,-1 0-15,18 0 32,0 0-17,-18 0 16,-17-18-15,-1 1-16,36-36 31,0 17-15,-53 19 15,0-1-31,0-35 31,0-17-31,-70-54 32,-1 36-17,53 35 1,-17 36 0,0-19-1,17 36-15,1-35 31,-1 17-15,-17 18-16,-18-35 16</inkml:trace>
  <inkml:trace contextRef="#ctx0" brushRef="#br0" timeOffset="116464.2285">7532 8696 0,'0'18'78,"0"-1"-78,17 19 15,19 34 1,-1 18 15,-17-70-15</inkml:trace>
  <inkml:trace contextRef="#ctx0" brushRef="#br0" timeOffset="117118.0534">7655 8767 0,'18'0'16,"-18"35"-16,0-18 31,18 36-15,-18 0 15,0-35 16,-18 0-32,0-1 1,18 1-16,-17-18 16,-1 0-1,0 0-15,1 0 63,-1 0-63,0 0 15,-17-18 1,18-17 15</inkml:trace>
  <inkml:trace contextRef="#ctx0" brushRef="#br0" timeOffset="117903.2445">7355 9666 0,'18'18'31,"-18"17"-31,18-17 15,17 17-15,-17 0 16,87 124 31,-87-88 15,-18-89 32</inkml:trace>
  <inkml:trace contextRef="#ctx0" brushRef="#br0" timeOffset="118718.7009">7602 9878 0,'18'0'31,"-18"17"-15,18 19-16,-1-19 15,-17 1-15,0 0 16,0-1-16,0 1 31,0 17 1,0-17-1,0-1 0,-17-17-15,-36 0-1,35 0 1,0 0 31,1 0-32,-18 0 32,17 0-31,0-17 31,-17-1-32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2-19T13:16:05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19562 2170 0,'-18'0'31,"0"52"-15,1-52-1,-19 71 1,-17 53 15,53 158 47,0-212-62,0 1 0,53-1-1,-17-34 1,52-1 0,0 18-1,88-18 1,54-17-1,-124-1 1,88-17 0,-106 0-1,0 0 1,-70 0-16,87 0 16,-69 0-1,34 0-15,1 0 16,105 0 15,-88 0-15,1-17-1,16 17 1,1-18 0,-53 1-16,88-36 31,-53 17-16,-52 19-15,-1-1 16,-35 0-16,18 18 16,17-17-16,18-19 15,-36 19 1,36-18 0,-35 17 15,-18 0-16,0 1 1,0-1 0,0-17-16,0-1 0,0-34 31,-18-1-15,1 36-1,-1 0-15,-52-36 16,52 54-1,-17-1-15,-54-35 16,72 53 0,-36 0-16,-229-53 31,176 35-15,-106-17-1,142 35 1,-71 0-1,52 0-15,-52 0 32,53 0-17,53 0-15,-1 0 16,1 0-16,18 0 16,-89 0-1,70 0-15,-16 0 16,-1 0 15,35 0-15,-35 0-1,-53 18 1,53 17 0,0-17-1</inkml:trace>
  <inkml:trace contextRef="#ctx0" brushRef="#br0" timeOffset="1471.715">16863 13212 0,'17'0'63,"36"0"-63,0 0 15,-17 0-15,263 0 47,-175 0-16,-107 0-15,1-18 109</inkml:trace>
  <inkml:trace contextRef="#ctx0" brushRef="#br0" timeOffset="1975.8556">17410 12876 0,'17'18'31,"18"0"-15,-17 17-16,106 53 31,-89-17-15,18-36-1,-36 0 1,-17 18 0,0-35-1,0 35 16,-17-18-15,-18-35 0,-1 18-1</inkml:trace>
  <inkml:trace contextRef="#ctx0" brushRef="#br0" timeOffset="4247.4277">3016 13864 0,'-17'18'94,"17"17"-78,0 0-16,0 18 15,0 0-15,0 35 31,0-17-15,17 88 31,-17-195 31,0 19-62,0-36-16,0 18 15</inkml:trace>
  <inkml:trace contextRef="#ctx0" brushRef="#br0" timeOffset="4780.9418">2928 13794 0,'0'0'0,"0"17"16,-18 19-16,18-1 16,0 18-16,-17-18 15,-1 18 1,0 0 15,18-71 63,36 1-78,-1-1-16</inkml:trace>
  <inkml:trace contextRef="#ctx0" brushRef="#br0" timeOffset="5147.6479">2999 13847 0,'35'0'0,"-35"35"15,0-18 1,35 54 0,0 0-16,-17-19 15,17 37 1,-17-54 0,-18 0-16,35-52 93,-35-19-93,0-17 16,0 18-16,0-18 16</inkml:trace>
  <inkml:trace contextRef="#ctx0" brushRef="#br0" timeOffset="6288.0684">6950 14217 0,'0'0'0,"0"-18"16,0-17-1,0-18-15,0 0 16,0-88 15,0 106-15,0 17-1,-18 1 1,18-1 31,0 0-16,0 1-15,-18-1 46,1 36-46,17 17-16,-18 0 16,-17 53-1,-18-52 1,53-19-16,0 1 31</inkml:trace>
  <inkml:trace contextRef="#ctx0" brushRef="#br0" timeOffset="6688.1446">7108 13829 0,'0'0'0,"0"18"0,18-1 16,17 71 0,1 18 15,-36-71-31,35 18 15,-17-17-15,-18-19 16,17 19 0</inkml:trace>
  <inkml:trace contextRef="#ctx0" brushRef="#br0" timeOffset="7784.6669">2840 15928 0,'17'0'47,"36"0"-47,-35 0 16,0 0-1,35 0 16,352 35 32,-387-35 46,0 0-93,-1 0 0,18-17-1</inkml:trace>
  <inkml:trace contextRef="#ctx0" brushRef="#br0" timeOffset="8903.4594">7214 15910 0,'71'0'78,"-1"18"-78,-17 0 16,18-18-16,17 0 16,-17 0-16,-18 0 15,-36 0-15,18 0 16,-17 0-1,17 0 1</inkml:trace>
  <inkml:trace contextRef="#ctx0" brushRef="#br0" timeOffset="17526.7899">18468 14323 0,'53'0'79,"17"0"-79,19 0 15,-1 0 1,35 0-16,318 0 31,-229 0-31,17 0 0,1006 0 47,-829 53-31,-36 17-1,-70-52 1,53-18-1,-177 0-15,0 0 16,389 0 15,-265 0-15,-36 0 0,54 0-1,-159 0 1,17 0-16,353 0 31,-211 0-15,34 0-1,72 35 1,-71-17 0,-142-18-16,283 0 31,-229 0-16,-54 0 1,1 0 0,-124 0-16,36 0 15,-1 0-15,-35 0 16,195-35 0,-142 17-1,-53 0 16,35 18-15,36 0 0,-71 0-16,159 0 31,-53-35-15,-88 17-1,53 18 1,17-17-1,-123-1-15,282 0 32,-88 18-17,-88-35 1,-53 35 0,-36-18-1,-34 18 1,34 0-1,248-17 17,-248 17-17,-52 0 1</inkml:trace>
  <inkml:trace contextRef="#ctx0" brushRef="#br0" timeOffset="21407.6779">28769 12982 0,'35'0'47,"-17"0"-31,17 0-16,0 0 15,89 0 16,-71 0-31,17 0 32,1 0-17,-36 0 1,1 0 0,34 0-1,-17 0-15,18 0 31,-36 0-15,-18 0 0,1 0-1,53 0 1,-36 0 0,-17 0-16,35 0 46,-36 0-30,1 0 0,17 0-1,-17 0-15,17 0 32,-17 0-17,-1 0 16,19 0-15,-1 18 0,-18-18-1</inkml:trace>
  <inkml:trace contextRef="#ctx0" brushRef="#br0" timeOffset="32406.8527">26229 13882 0,'0'17'63,"35"1"-48,142 17 17,52-35-1,-35 53 16,-159-53-47,547 53 47,-405-53-47,34 0 0,-17 0 15,142 0 1,-107 0 0,-141 0-16,141 0 31,-87 0-16,-19 0 1,36 0 0,-18 0-1,-35 0-15,246 0 32,-87 0-17,-106 0 1,52 0-1,-105 0-15,-18 0 16,36 0 0,-106 0-16,-1 0 62,19 0-62,-19 0 16,54 0-1,-18 0-15,17 0 32,-52 0 15</inkml:trace>
  <inkml:trace contextRef="#ctx0" brushRef="#br0" timeOffset="35223.7072">30286 12382 0,'-18'0'78,"1"0"-63,-1 36 17,0-1-1,1-17 0,17 17 16,0-17-47,0-1 16,0 36-1,0-18 1,0 1 0,0-19-1,0 1 16,0 0-31,0 17 47,17 18-31,1-36 0,-18 1 15,18 17-16,-1-17 1,1 17 0,0-35-1,17 0 17,-17 0-17,-1 0 16,1 0-15,70 0 0,-35-35-1,-35 17-15,-1 1 16,18-36 15,-17 0-15,-18 35-1,0 1 1,0-1 31,-18 0-31,1-17-16,-1 17 15,18 1 16,-17-1-31</inkml:trace>
  <inkml:trace contextRef="#ctx0" brushRef="#br0" timeOffset="54088.0703">8925 4251 0,'0'-18'47,"53"18"-47,-18 0 16,107 0-1,-72 0-15,124 0 32,-88 0-1,-88 0 16,-1 0-32</inkml:trace>
  <inkml:trace contextRef="#ctx0" brushRef="#br0" timeOffset="78647.6295">9013 7038 0,'18'18'32,"0"-18"-17,-1 0 1,19 0 0,-19 0-16,124 0 31,-123 0-16,123 0 1,71 0 15,-177 0-15,-17 0 93,17 0-109,-35-18 16</inkml:trace>
  <inkml:trace contextRef="#ctx0" brushRef="#br0" timeOffset="80333.0833">21502 5098 0,'-18'0'31,"1"0"-15,-1 0-1,-106 88 63,124-53-62,-17 0 0,-1-17 15,18 0-15,0 70-1,-18-18 1,18-17-1,0 0 1,18-17 0,-18-19-16,18 1 15,17-18-15,-35 17 16,18-17-16,52 0 16,-17 0-1,53-17 16,-71-1-31,53-52 32,-52 34-17,-36-17 1,0-17 0,0-54-1,-18 89-15,18-53 31,-18 35-31,1 35 16,-1 18 31,1 0-31,-19 0-1,19 0 1,-19 0-1</inkml:trace>
  <inkml:trace contextRef="#ctx0" brushRef="#br0" timeOffset="84935.5333">26300 14023 0,'-36'0'235,"36"-18"-220</inkml:trace>
  <inkml:trace contextRef="#ctx0" brushRef="#br0" timeOffset="106751.8519">19420 16492 0,'53'0'94,"53"36"-94,-35-36 15,52 0-15,124 0 16,0 0-16,18 0 16,35 0-16,423 0 31,459 0 0,-230 0 0,353 0 16,-881 0-31,-72 0-1,-158 0-15,53 0 16,124 0 0,-160 0-16,-34 0 15,246 0 1,-123 0 0,70 0-1,107 0 16,70 0-15,-283 0-16,-35 0 16,-17 0-16,264 0 31,-352 0-31,-18 0 0,17 0 16,1 0-1,17 0-15,70 0 16,-140 0-16,-36 0 15,-17 0 17,-1 0-17,19 0-15,105 0 16,-35 0 0,-71 0-1</inkml:trace>
  <inkml:trace contextRef="#ctx0" brushRef="#br0" timeOffset="109912.9785">27040 14534 0,'36'0'62,"-19"18"-46,-17 0-1,0 35 1,18-36 0,17 54 15,-17-54-15,-18 1 15,0 0-16,0-1 1,0 1 0,0 0-1,18-1 1,-1 19 0</inkml:trace>
  <inkml:trace contextRef="#ctx0" brushRef="#br0" timeOffset="112799.8306">28328 16069 0,'35'0'94,"18"0"-94,0 0 16,-18 0-16,89 0 15,-36 0 1,512 0 46,-441 0-46,-89 0-16,-35 0 16,36 0-16,0 0 0,-1 0 31,-17 0-15,-18 0-1,-17 0-15</inkml:trace>
  <inkml:trace contextRef="#ctx0" brushRef="#br0" timeOffset="114447.555">22966 16122 0,'17'0'47,"36"0"-32,18 0-15,17 0 16,-53 0 0,71-18-16,-18 1 0,-35 17 15,36 0-15,175 0 32,-229 0-17,142 0 32,-36 0 0,-106 0-31,-17 0-16,35 0 31,-36 0-16,1 0 1,70 17 0,0 1-1,-70-18 1,17 0 0</inkml:trace>
  <inkml:trace contextRef="#ctx0" brushRef="#br0" timeOffset="124167.5283">24730 14129 0,'35'0'110,"-17"0"-110,35 0 15,52 0 1,19 0 15,-107 0 32,1 0-32,0 0-31,-1 0 16,1 0-1,0 0-15</inkml:trace>
  <inkml:trace contextRef="#ctx0" brushRef="#br0" timeOffset="154432.2433">23125 12294 0,'17'0'31,"-17"36"-15,18-1 0,-18 106 15,0 247 31,0-282-46,0-18 0,0-17 15,0-36-31,0 0 0,0 0 15,35 89 17,-17-54-17,-1 1 1,1-36 0,0 1-16,17 34 31,0 18-16,-17-17 1,0-53 0,-18-1-1,17 18 17,1-17-17,-18 0 1,88 35-1,53 35 1,53-18 0,-123-52-16,52 17 31,-70-17-15,88 0-1,0-18 1,124 0-1,-142 0-15,71 0 32,-141 0-17,-17 0 17,-1 0-32,106 0 15,53 0 16,-141 0-31,17 0 32,-52 0-17,17 0 1,89 0 0,52 0-1,-88 0-15,-35 0 16,-17 0-16,-19 0 31,36 17-15,106 18-1,35 1 1,-123-19 0,-54-17-16,212 53 46,-87-35-30,16-18 0,54 0-1,-89 0-15,-34 0 0,-1 0 16,212 0 15,-106 35-15,-18-35-1,-17 0 1,-18 0 0,-35 0-1,35 0 1,53 0 0,106-53-1,-89 0 16,-158 36-31,36 17 32,-54-18-32,0 0 15,-17 18-15,70-17 0,-17-1 16,70-17 0,-53 35-1,-53-18-15,-17 18 16,123-17 15,71-19-15,70-34-1,-71 35 1,-140 17 0,-36 18-16,-17-18 15,105 1 16,-52-1-31,52 0 16,124-35 0,-53 1-1,-123 34-15,123-17 32,-53-1-17,-53-17 1,0 0-1,-70 1 1,17 34-16,-17-70 31,0 35-31,17-53 16,-35 71 0,0-18-16,0-35 15,0-1 16,0 19-31,-18-1 16,-70-176 15,70 142-15,-70-1 0,-35-18-1,-1 36-15,-264-177 31,88 142-15,124 70 0,-36 0-1,-105-17 1,140 17 0,-510-36 15,246 72-16,35 17 1,0 0 0,18 0-1,212 0-15,-353 0 32,352 0-32,-211 0 15,176 0-15,18 0 16,-229 0-1,17 0 1,265 0 0,-35 0-16,-371 0 31,247 0-15,18 0-1,-194 0 16,352 0-31,-34 0 16,-160 70 15,195-34-31,-89-1 16,106-17-16,53-1 16,-35 1-1,35-1-15,18 1 16,-177 106 15,106-54-15,18-35-1,53 36 1,35-36 0,-53 142-1,35-124 1,1 17-1,17-52-15,0 17 16,0-17 0,0 17-1,0 0 1,35 1 0,-17-1 15,-18-18-16,88 36 1,-53-17-16,36-1 16,-1-17-16,71 34 31,-123-52-15,-1 0-16,36 0 31,-17 0-16,-19 0-15,1 0 47,17 0-31,1 0 0,-19 0 15,18 0-16,1 0 1,-1 0 0</inkml:trace>
  <inkml:trace contextRef="#ctx0" brushRef="#br0" timeOffset="156184.2438">32403 13829 0,'17'0'15,"19"18"1,-19 17-16,18 0 15,1-17-15,-1 35 16,-17-18-16,-1 18 16,1 17-1,35 142 17,-18 70 14,-35-176-30,0 0 0,-35-18-1,0-17 1,17-36 0,0 0-16,-17 1 15,-159 87 16,159-105-31,17-18 16,-17 17 0,-18 1-1,35-18-15,-17 0 16,-159 53 15,123-53-15,-17 17-1,53 1 1,17-18-16,-17 0 63,0 18-48,17-1-15</inkml:trace>
  <inkml:trace contextRef="#ctx0" brushRef="#br0" timeOffset="156999.3331">31697 15205 0,'0'53'47,"-18"-18"-31,1-17 30,-1-1-30,1 18 0,-1-17-1,0 17 17,1-35-32,17 36 15,-18-19-15,0-17 31,18 36 79,18-19-110,0-17 15,17 53 1,53-18 0,-70-35-1</inkml:trace>
  <inkml:trace contextRef="#ctx0" brushRef="#br0" timeOffset="302783.2484">12753 3246 0,'18'0'63,"34"0"-63,54 17 16,-18 1-16,847-18 78,-829 0-63,-53 0 1,-35 0 0</inkml:trace>
  <inkml:trace contextRef="#ctx0" brushRef="#br0" timeOffset="307359.5699">12753 4639 0,'35'-18'78,"0"18"-62,18 0 0,318 0 46,-265 0-46,-89 0-1,19 0 17,69 0-17,-16 0 16,-1 0-15</inkml:trace>
  <inkml:trace contextRef="#ctx0" brushRef="#br0" timeOffset="378175.7992">12912 2134 0,'-36'0'15,"19"0"-15,-1 0 63,-17 0-63,0 18 0,-1-18 15,19 18 1,-1-1-16,0-17 16,-17 35 15,0-17-31,0 317 62,35-264-46,0-1-16,0 36 16,0 18-1,17-89 1,1 18-1,88 106 17,-89-124-32,71 71 15,-35-89-15,-17 19 16,-19-19 0,19 1-16,-1-18 0,159 35 31,-88-35-16,0 0 1,-36-35 0,-17 17-1,-18-17 1,18-53 0,-18 0 15,18 17-16,-35 36-15,0-18 16,-18 35-16,0 1 16,0-1-16,0-106 31,0 54-15,0-18-1,0 0 1,-53-1-1,17 72 1,-34-107 0,35 89-1,17 17 1,-35 1 0,18-1-1,-18 0 1,35 1-16,-17-1 15,17 18-15,-52-18 32,52 1-17,-17 17 1,0 0 0,17 0 15,0 0-16,-35 0 1,0 0 0,36 0-16</inkml:trace>
  <inkml:trace contextRef="#ctx0" brushRef="#br0" timeOffset="381055.2478">12894 3563 0,'-18'-18'125,"1"18"-125,-1 0 16,-70 0-1,35 18 1,18-18-1,17 18 1,0-18 0,1 35-1,-1-17-15,-35 17 32,36-35-17,-19 176 48,36-158-63,0 0 15,0 34 1,0 19 0,0-36-16,18 18 31,-18 0-16,35 18 1,-17-36 0,0-17-1,17 17-15,-18-35 16,54 106 0,-18-71-1,-18 0 16,0 1-15,1-19 0,-1 1-16,18-1 15,70 1 17,-34 0-17,-72-1-15,1-17 16,35 0-16,-36 0 15,36 0-15,0 0 16,-17 0-16,122 0 31,-105-17-15,35-19 0,-17 1-1,-36 18 1,18-1-1,71-53 17,-124 18-17,17 18-15,-17 18 16,0-1-16,18-35 0,-18 35 16,0 1-16,0-36 15,0-88 16,0 52-15,0 37 0,-18-72-1,-17 106 1,0-52 0,17 70-1,18-18 1,-18 1-16,1 17 15,-1-36-15,-52 1 16,52 17-16,0 18 16,-17-17-16,-124-19 31,106 19-15,-88-18-1,106 35 1,-36-18-1,1 18 1,35-18 0,-18 18-1,17 0 1,1 0 0,0 0 62,0 0-63,17 36-15,0-19 16</inkml:trace>
  <inkml:trace contextRef="#ctx0" brushRef="#br0" timeOffset="382615.5773">14093 2893 0,'-17'17'31,"34"-17"-31,-17 18 16,36 17-16,-19-35 16,1 18-16,35 17 31,0 106 0,-36-105-15,-17 34 31,-17-35-32,-1-17 1,1 0 0,-1 17-1</inkml:trace>
  <inkml:trace contextRef="#ctx0" brushRef="#br0" timeOffset="384271.7315">14287 2857 0,'-17'-17'47,"-36"17"-16,0-18-15,18 18-16,17 0 47,0 0 125,18 18-110,0-1-62,0 19 16,0-19-16,0 36 31,0-35-31</inkml:trace>
  <inkml:trace contextRef="#ctx0" brushRef="#br0" timeOffset="385161.2601">14411 3722 0,'18'-18'15,"17"1"1,0-1 0,0 0-16,-17 1 15,17-19-15,1 1 16,-1-124 31,-17 1 0,-18 105-32,0-18 1,0 53 0,-18-34-1,18 34 1,0 0-16</inkml:trace>
  <inkml:trace contextRef="#ctx0" brushRef="#br0" timeOffset="386200.0873">14429 3563 0,'0'18'47,"0"-1"-31,0 19-16,-18-19 15,0 1 1,1 17 0,17-17 30,0-1 33,0 1-79,0 0 15,0-1 1,0 1-1,17 0 64,1-18-64,35 0-15,17 0 31,1-18-15,-71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2-19T13:20:43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4480 10689 0,'-17'0'125,"17"18"-110,0 17 1,35 247 31,-35-194-32,0-52-15,0 34 32,0-52-17,18 17 1,-18-17-16,0 17 15,17 0 1,-17-17 0</inkml:trace>
  <inkml:trace contextRef="#ctx0" brushRef="#br0" timeOffset="2383.5528">4533 10813 0,'18'-18'47,"-1"18"-47,36 0 16,124-35-1,458 35 17,353 0-1,158 0 31,-1022 0-62,-1 0 16,353 0 15,-229 0-15,-17 0 0,105 0-1,-141 0-15,17 0 16,407-18 15,-460 18-15,1 0-1,-71 0-15,71 0 16,-71 0 0,1 0-16,281 0 46,-247 0-30,36 0 0,18 35-1,-54-17-15,18 17 16,318 1 15,-283-19-15,18 18-1,-123-17-15,35 0 16,-36-18 0,1 17-1,-54-17 1,1 0 15,0 0-15,35 18-1,-1 0-15,-16-1 16,17 1 15,-36-18-15,1 0-16,0 18 16,-1-18-16,18 17 93,-17 18-77,0-17 0,-1 35 15,1-18-16,-18 54 1,0-37 0,-18 37-1,18-72 1,0 19-16,-35 16 31,-18-16-15,36 17-1,-1-53 1,-70 17 0,35-17-16,-18 0 15,-546 0 17,88 0-1,264 0-31,-229 0 15,300 0-15,35 0 16,18 0-16,18 0 16,-283 36 15,89-36-15,-89 0-1,-70 0 1,264 0-16,-282 0 31,230 0-15,-1 0-1,142 0-15,-177 0 16,176 35 0,1-18-16,-1 1 15,-264 0 16,88-18-15,36 0 0,52 0-1,89 0 1,105 0-16,-17 0 31,-1 0 32,19 0-63,-18 0 15,-1 0-15,1 0 16,-230-53 0,107 18 15,122 35-16,19 0 79,-19-18-78,19 18 62,-1 0-78</inkml:trace>
  <inkml:trace contextRef="#ctx0" brushRef="#br0" timeOffset="48895.5295">1446 14781 0,'36'0'94,"17"0"-79,17 0-15,-52 0 16,17 18-16,0 0 16,1-18-1,-19 0 1,1 0 0,17 0 30,-17 0 64,17 17-79</inkml:trace>
  <inkml:trace contextRef="#ctx0" brushRef="#br0" timeOffset="49871.1838">1887 14693 0,'0'18'47,"18"-1"-47,0 19 15,17-1-15,-35-17 16,18 17 0,-1-17-16,1-1 15,35 36 16,-53-18-31,17-17 32,-52 0 61,-18-1-93,18 1 16,-18-18 0,35 0-1,1 0 48,-1 0-63,0 0 31</inkml:trace>
  <inkml:trace contextRef="#ctx0" brushRef="#br0" timeOffset="95521.9664">17992 9454 0,'35'0'78,"18"0"-78,0 0 16,53 0 15,-18 0 1,-35 0-1,0 0 0,0 0-15,-18 0-1,-18 0 79,1 0-78</inkml:trace>
  <inkml:trace contextRef="#ctx0" brushRef="#br0" timeOffset="96495.1137">18609 9313 0,'0'36'47,"0"-19"-32,18 19-15,17-1 47,0-18-31,0 1-16,-35 0 0,0-1 78,0 1-62,-17 0-1,-1-18 1,-17 0 0,17 0 15,1 0 31,-19 0-62,19 17 16</inkml:trace>
  <inkml:trace contextRef="#ctx0" brushRef="#br0" timeOffset="124896.6449">18627 18362 0,'35'0'31,"18"0"-15,35 0-16,71 0 15,1005 0 17,-494 0-17,-52 0 1,-89 0 0,-71 0 15,-246 0-31,17 0 0,-17 0 15,670 0 17,-476 0-17,35 0 1,35 0 0,-300 0-16,301-35 31,-266 35-16,1 0 1,17 0 0,71 0-1,-159 0 1,230 0 0,-248 0-1,-17 0-15,17 0 16,-34 0-16,-1 0 15,194 0 1,0 0 0,-123 0-16,105-18 31,-228 18-15,-19 0 15,1 0-16,0 0-15,35 0 16,0 0-16,105 0 31,-140 0-31,0 0 16,-1 0 31,36-17-32,-35 17-15,-1 0 16,1 0 15</inkml:trace>
  <inkml:trace contextRef="#ctx0" brushRef="#br0" timeOffset="140792.2175">27005 17180 0,'0'-17'78,"18"17"-46,35 0-17,35-18 1,-18 0 31,-52 18 0,17 0 31,1 0-63,-19 0 1,19 0 0,-19 0 46,-17-17-31,0-1-15</inkml:trace>
  <inkml:trace contextRef="#ctx0" brushRef="#br0" timeOffset="141687.8362">27675 17092 0,'18'0'31,"0"0"-15,-1 0-16,1 0 16,0 0-16,-1 0 15,19 0 1,-1 0 15,-18 0 0,19 0 16,-19 0-16,19 0 1,-19 0-17,1 0 1,0 0 0</inkml:trace>
  <inkml:trace contextRef="#ctx0" brushRef="#br0" timeOffset="144031.791">26352 17903 0,'18'0'94,"0"0"-78,17 0-16,53-17 31,89-36 0,140 0 32,-282 53-48,-17 0-15,0 0 16,-1 0 31,36 0-32</inkml:trace>
  <inkml:trace contextRef="#ctx0" brushRef="#br0" timeOffset="144840.9419">27711 18009 0,'35'0'94,"0"0"-94,18 0 15,18 0-15,-1 0 16,107 18 0,70 17 15,-212-35 16</inkml:trace>
  <inkml:trace contextRef="#ctx0" brushRef="#br0" timeOffset="801263.5926">18344 9490 0,'18'0'110,"0"0"-95,17 0-15,0 0 16,18 0 31,-35 0-47,-1 0 31</inkml:trace>
  <inkml:trace contextRef="#ctx0" brushRef="#br0" timeOffset="802295.2202">18574 9278 0,'17'0'78,"1"18"-78,0-1 16,-1 1 15,19 53 1,-19-54-1,-17 71 16,-17-70-32,17 0 1,-36-1 0,36 1-1,-17-18 16,-1 18 32,0-1-63,-17 1 31</inkml:trace>
  <inkml:trace contextRef="#ctx0" brushRef="#br0" timeOffset="820679.6441">19438 9790 0,'18'0'47,"52"0"-31,18 0-16,36 0 15,17 0-15,212 0 31,423 0 1,194 0 15,-582 0-32,-194 0-15,423 0 31,-246 0-15,-54 0 0,-175 0-16,193 0 15,-159 0 1,-35 0-16,36 0 16,-1 0-16,477 0 46,-406 0-30,-18 0 0,18 0-1,-124 0-15,230 0 32,-106 0-17,-141 0-15,17 0 16,1 0-16,-36 0 15,0 0-15,124 0 16,-124 0 0,0 0-16,318 0 31,-265 0-15,-18 0 15,-70 0-16,-35 0-15,0 0 32,-1 0-32,1 0 15,17 0-15,18 0 0,-35 0 172,-18-18-156,17-17-1,1 35-15,-18-53 16,0 17-16,0-16 16,-18-54-1,1 88-15,-19-52 32,1 34-17,0 19 16,0-1-31,-1 0 16,-17-17-16,-88-36 31,53 36-15,53 35 0,17 0-16,-17-17 15,0-1-15,-1 0 0,-17 1 31,36-1-31,-1 18 16,-70 0 15,-88-53-15,-18 0 0,52 36-1,54-1-15,18 0 31,52 18-15,-17 0 0,-18 0-16,-159 0 15,36 0 1,-1 0-16,1 0 16,0 0-16,-230 0 46,247 18-30,0 17 0,-52-17-1,52-18-15,18 0 16,-459 0 15,494 0-31,-52 0 16,-230 0-1,194 0-15,-230 0 16,230 0 0,-282 0-1,317 0 1,0 0 0,-158 0 15,-36 0-16,177 0-15,-248 0 32,354 0-32,35 0 15,-1 0-15,19 0 0,-19 0 16,-69 0 0,-160 0-1,106 0-15,18 0 16,-265 0 15,371 17-15,-53 1-1,0 17 1,35-35 0,-194 53 15,229-53-16,1 18 17,-1 0-17,0 52-15,-17 54 32,17-89-17,18-17 1,0 17-1,0 0 1,0 0 0,18 18-1,0 0 1,-1-53 0,19 71-1,-1-54-15,0 19 16,18 52-1,-35-88-15,17 53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2-19T13:23:42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15522 12435 0,'35'0'78,"54"0"-78,-19 18 16,54 0-16,264 17 31,335-35 0,-317 0-15,35 0-1,-36 0 1,1 0 0,-247 0-1,-18 0 1,317 0 15,-422 0-15,-19 0-1</inkml:trace>
  <inkml:trace contextRef="#ctx0" brushRef="#br0" timeOffset="6839.6439">7920 15522 0,'17'0'31,"54"0"-15,35 0-1,282 0 1,1446 0 31,371 0 0,-1358 0-32,-424 0-15,847 0 31,-300 0-15,-123 0 0,-424 0-16,-70 0 15,18 0-15,52 0 16,-53 0-16,-52 0 16,528 0 15,-352 0-16,-106 0 1,-35 0 0,0 0-1,-159 0-15,318 0 32,-336 0-17,-35 0 1,-53 0-1,-17 0-15,105 0 16,-35 0 0,18 0-16,211 0 31,-334 0-15</inkml:trace>
  <inkml:trace contextRef="#ctx0" brushRef="#br0" timeOffset="23128.9048">9948 12241 0,'36'0'31,"17"18"-15,88 17 0,670 1 46,582-36-15,-1110 0-31,-230 0-16,123 0 31,-35 0-16,-53 0-15,124 0 16,-124 0 0,-17 0-16,17 0 15,-35 0 1,-18 0-16,18 0 31,-18 0 0,18 0-15,-17 0 0,16 0-16,-34 0 15,17 0-15,36 0 32,-18 0-32,-18 0 15,36-18 1,-18 18-1,-18-18 1,0 1 0</inkml:trace>
  <inkml:trace contextRef="#ctx0" brushRef="#br0" timeOffset="31040.0473">15346 13388 0,'-18'0'78,"1"0"-62,-36 0-16,-653 0 62,671 18-46,0-1-1,17 1 1,0 17 0,-17 36-1,17-18 16,-17-36-15,35 1 0,-35 35-1,17 0 1,0-18-16,1 0 0,-1-17 16,-17 70 15,35-35-16,0 18 1,0-19 0,0-34-1,0 35 1,0 0 0,0-18-1,0 0 16,0-17-31,0 0 16,0 17 0,-18 18-1,1-35 1,-1 17 0,0 18-1,1-53-15,-19 70 31,1 1-15,0-18 0,0 0-1,17-36 1,0 19 0,1-19-1,17 19 1,0 34 15,0-17-15,0-18-1,0 1 1,17-1-16,124 35 31,18 1-15,123-18-1,54-18 1,69-35 0,-193 0-16,-18 0 15,406 0 1,-283 0 0,71 0-1,71 0 16,-18 0-15,-212 0-16,-17 0 16,440 0 15,-352 0-15,18 0-1,-159 0-15,17 0 16,-35-17-16,-17-1 15,17 0 1,-71 1 0,-52 17-1,88-36 1,52-34 0,-69 35-1,-19-18 1,142-89 15,-142 19-15,1-18-1,35-35 1,-106 140-16,0 19 16,-18-195 15,-88 18-16,53 70 1,0 19 0,1 52-1,-178-88 1,1 35 0,-89 0-1,-246-18 16,388 107-15,52-1-16,18 18 0,0 0 16,-317 0 15,176 0-15,-17 0-1,-72 53 1,178-18-16,-266 36 31,177-18-15,0 0-1,53-18 1,53-17 0,53-1-1,-18 19 1,-158 16 15,176-34-15,-36 0-1,18-18 1,36 0-16,52 0 16,-35 35 15,35-35-16,-52 0 1,-36 0 0,71 0-16,-18 0 15,0 0-15,-53-18 32,89 18-1,-19-35-16,19 17 1,-19 18-16,1-35 31,17 18-15,1-1 15,-1 0 0,0-17-15,18 17 0,-35-17-1,18 17 63</inkml:trace>
  <inkml:trace contextRef="#ctx0" brushRef="#br0" timeOffset="32304.6158">13212 14834 0,'52'0'109,"1"0"-93,-17 0-16,17 0 15,88 0 48,-124 0-47,1 0-1,17 0 1</inkml:trace>
  <inkml:trace contextRef="#ctx0" brushRef="#br0" timeOffset="59224.8283">10583 1729 0,'0'17'63,"0"36"-63,0-18 15,0 18-15,-17 18 16,17-53-16,0 34 15,-18 1 1,18 18 15</inkml:trace>
  <inkml:trace contextRef="#ctx0" brushRef="#br0" timeOffset="60961.694">8908 13106 0,'0'35'31,"0"18"-15,0 0-16,0 17 15,0 19-15,0-37 16,0 1 0,0 18-1,0 35 32</inkml:trace>
  <inkml:trace contextRef="#ctx0" brushRef="#br0" timeOffset="61624.2823">8731 13564 0,'0'18'16,"0"0"-16,18 17 15,0 18-15,-18-18 16,0-17-1,17 17 1,-17-17-16,18-18 78,-1 0-62,125-89 31,-107 72-47,-18-19 15,1 19 1,-18-1-16,0 1 16,18 17 62</inkml:trace>
  <inkml:trace contextRef="#ctx0" brushRef="#br0" timeOffset="68616.6983">12312 6650 0,'18'0'93,"-1"0"-77,1 0-16,-1 0 16,142 0 30,-71 0-30,-17 0 0,0 0-1,-19 0 1,-16 0 0,70 0 15,-54 0-31,72 0 15,-36 0-15,0 0 16,212 0 0,-53 0-1,-194 0-15,18 0 16,-18 0 15,-36 0 79,1 0-110,-1 0 15</inkml:trace>
  <inkml:trace contextRef="#ctx0" brushRef="#br0" timeOffset="71857.1815">10601 1746 0,'0'53'62,"0"-35"-62,0 17 16,0 0-16,0-17 16,0 176 15,0-141-31,0 17 31</inkml:trace>
  <inkml:trace contextRef="#ctx0" brushRef="#br0" timeOffset="107568.9295">12947 13282 0,'-18'35'63,"-17"18"-48,-18 0-15,18 18 16,-18 140 0,18 89 15,35 88 16,35-211-32,0-54 1,-17-88-16,-1 18 16,19 18-1,-19-71 1,19 70-1,-19-52-15,19 17 16,52 54 0,18-19-1,-36-52-15,1 17 16,211 18 15,-53 0-15,159 17-1,89 36 1,-266-70-16,1-19 16,0 36-16,299 0 31,-370-53-15,36 0-16,228 0 31,107 0-16,-248 0-15,-17 0 16,671-18 15,-619-17-15,-34-35 0,-18 17-1,-177 17-15,19 19 16,-19-19-16,318-193 31,-282 123-15,-71 18-1,-17-18 1,-18 53 0,0-158 15,18 105-16,-18 18 1,0-18 0,0-35-1,0 105-15,-36-52 0,19 35 16,-89-194 15,35 124-15,-52-18-1,-71 17 1,53 36 0,-406-176-1,141 158 1,18 35 0,88 36-1,159 35 1,-18 0-1,18 0-15,-17 0 0,-319 0 32,160 0-17,-89 0 1,53 0 0,18 35-1,212 0-15,-283 36 31,106-53-15,-17-18 0,-18 0-1,88 35 1,123 0 0,54-35-16,34 0 15,-193 71 16,194-54-31,-36 1 16,-52 17 0,17 1-1,53-19-15,0 54 32,18-54-17,35 1 1,-18 0-1</inkml:trace>
  <inkml:trace contextRef="#ctx0" brushRef="#br0" timeOffset="131712.7216">15346 12382 0,'17'0'125,"36"0"-125,-17 0 16,-19 0-16,19 0 15,-19 0-15,18 0 16,-17 0-16,0 0 16,17 0-16,36 0 15,-18 0 1,88 0 46,-124 0-46</inkml:trace>
  <inkml:trace contextRef="#ctx0" brushRef="#br0" timeOffset="146151.958">15928 2222 0,'-18'18'16,"18"53"0,18-18-16,0 17 15,-1 1-15,-17-36 16,18 53-16,-18-35 16,17 35-16,-17 36 15,0 70 1,0-106-1,0 335 17,0 54 15,0-389-47,0 0 15,0 229 16,0-211-15,0 0 0,-17 0-1,-1-53 1,18 0-16,-17 35 16,-19 71 15,19-89-31,17-17 0,-18 53 15,-17 35 1,35-35 0,0-53-16,0 0 15,0 106 17,0-89-17,-36 18 1,19-52-1,-1 17-15,-35 17 32,0-35-32,18 1 15,-36 17-15,-17-1 16,0-16-16,-124 70 16,18-54 15,124-16-31,-124-1 31,17 0-15,-70 1-1,1-1 1,-19-35 0,89 0-16,-248 0 31,318 0-31,-52 0 15,17 0-15,-18 0 16,18 0-16,-194 0 16,-18 0-1,176 0 1,-17 0-16,-670 0 31,458 0 0,18 0-15,18 0 0,193 0-16,-334 0 31,141 0-15,123 0-16,-141-71 15,211 18-15,18 36 16,-123-54-1,159 54 1,-1-1-16,-458 18 31,212-18-15,105-52 0,71 34 15,141 36-31,-158-52 31,140 34-15,18 0-16,0-35 15,36 36-15,-19-1 16,-34-70 0,52 53-16,-53-159 31,1 52-16,-18-87 1,-18 0 0,35 52-1,54 125-15,-36-125 32,35 107-32,18 34 31,0 1-31,0-36 0,0 1 15,53-142 1,88-17 0,-70 123-16,229-123 31,-124 70-15,36 36-1,105-19 1,54-16-1,-124 87-15,423-140 32,-388 87-17,-159 89-15,54-36 16,-107 36 0,19 0-16,105-18 15,-71 35 1,265-70 15,-141 53-15,-35-1-1,88-34 1,70-1 0,-194 36-16,336-18 31,-124 53-16,-212 0-15,142 0 16,-159 0 0,17 0-16,194 0 15,-158 0 1,494 0 0,-159 0-1,17 0 16,-70 0-15,-141 0 0,-177 0-16,-105 0 15,158 0 17,-123 0-32,229 35 15,-194-17-15,-18 17 16,54 1-1,-160-36 1,1 0 0</inkml:trace>
  <inkml:trace contextRef="#ctx0" brushRef="#br0" timeOffset="150151.7117">17286 2222 0,'-18'0'94,"-17"18"-79,18-18-15,-54 0 32,0 35-17,-87 89 32,105-89-31,0 53-1,35-35 1,-52 53 0,34-71-1,1 54 1,0-19 0,17-35 15,1 36-31,-1-36 0,0-17 15,1 35-15,-19 88 32,1-53-17,0-35 1,35 18 0,-35-19-16,35-16 15,-53 140 16,35-123-15,-17 35 0,17-52-1,0 34 1,1-35-16,-1 36 16,0 70 15,1-35-31,17-88 15,-18 87 1,1-52 0,-1 0-16,18-35 15,-88 211 17,70-176-17,18 35 1,-18 53-1,1-88-15,17 141 32,0-158-32,35 52 15,-35 35 1,35-35-16,-17 36 16,0-18 15,-18-89-31,35 107 31,-35-54-15,0-17-1,0 0 1,35 35 0,0-52-16,-17 52 31,0-53-31,-1 0 15,19 1 1,-1-1-16,18 36 16,0-1-1,-36-52 1,89 70 0,-18-35-1,18-18 16,-18 0-15,18 1 0,-70-36-16,87 17 15,371-17 17,-318 0-32,212 0 15,-211 0-15,-18 0 16,70 0-1,-106 0 1,354 0 0,-107 0-1,-17 0 1,-71 0 0,-70 0-1,-159 0 1,-18 0-16,141 0 31,-105 0-15,17 0-16,124 0 15,-124 0-15,0 0 16,88 0 0,-70 0-16,247 0 31,0 0-16,35 0 1,-18 0 0,18 0-1,-211 0-15,-1 0 16,1 0 0,263 0-1,-51 0 1,-178 0-1,195 0 1,-18 0 0,-212 0-16,371 0 31,-194 0-15,70 0-1,-70 0 1,-35 0-1,-195 0-15,-35 0 16,142-17 15,-213-1-31,36 0 16,-35 1 0,17-18-16,71-54 31,-53 54-31,0-124 31,-36 89-15,-17-36-1,0-35 1,0-36 0,-17 54-16,-1-1 15,-35 1-15,-70-230 31,52 177-15,36 70-16,-71-70 16,18-18-1,17 88 1,-140-212 0,52 142-1,53 70 16,18 18-15,0-18 0,-18 53-16,-194-194 31,194 177-31,18 17 16,-177-88-16,107 88 15,-160-88 1,1-1-1,158 107 1,-300-88 0,124 70-1,-18-18 1,-17 1 0,-36 17 15,247 53-31,-405 0 31,388 0-31,-142 0 16,142 0-16,17 0 15,-106 0 1,36 0 0,106 0-16,-1 0 15,-405 0 16,194 0-15,53 0 0,-1 0-1,177 0-15,-229 0 32,212 0-17,-1 0 1,-17 0-16,18 0 0,35 0 15,-89 0 1,54 0 0,87 0-16,-34 0 15,-18 0 17,-36 0-17,1 0 1,35 0-1,52 0 1,19 0 0,-1 0 46,-35 0-46,-106 0-16,71 0 15,-71 0 17,142 0-17,-18 0 48,-18-18-48,-18-17-15,-105-53 16,52 35 0,107 35-1,-1 18 32,-17 0-47,35-18 31,-36 1-15,1-36 0,17 35-1</inkml:trace>
  <inkml:trace contextRef="#ctx0" brushRef="#br0" timeOffset="161328.8978">27746 2187 0,'0'35'125,"0"18"-125,-18-35 16,1 17-16,-1 18 15,0 0 1,1-18-16,-1 54 16,0-36-16,-34 52 47,34-69-32,0-19 1,1 36-16,-1-18 31,0 18-15,1-17-1,17-19 1</inkml:trace>
  <inkml:trace contextRef="#ctx0" brushRef="#br0" timeOffset="162488.2811">27340 2822 0,'0'35'79,"0"-17"-64,0 17-15,0-17 16,0 35-1,0 70 17,0-105-17,0 35 32,18-53 78,0 0-109,-18-18-16,70-35 31,-17 36-15,-53-1-1,35 1 1,-17 17 0,0-18-1,-1 18-15,71-53 31,-70 53-15</inkml:trace>
  <inkml:trace contextRef="#ctx0" brushRef="#br0" timeOffset="167145.0823">27305 2593 0,'0'18'94,"18"17"-78,-1 18-16,1 0 15,-18 0 1,18 17 15,-18-17 1,0-18-1,0-17-16,0 0 1,0-1 0,0 1-16,0 0 15,0 17 1,0-18 0,0 19 15,17-19 156,18-17-171,1-17 0,-1-1-16,53-17 31,-70 35-31,52-35 31,-52 17-31,0 18 16,-1 0 77,19-18-77,-36 1-16,35-1 16</inkml:trace>
  <inkml:trace contextRef="#ctx0" brushRef="#br0" timeOffset="171152.6592">6526 1817 0,'0'53'47,"18"-53"-47,-18 17 16,18 19-1,-18-19 1,17 1-16,36 70 31,-53-70-31,35 88 47,-17-89 16,-18 36-32,18-35-31,-1-1 94</inkml:trace>
  <inkml:trace contextRef="#ctx0" brushRef="#br0" timeOffset="172016.5808">6826 2011 0,'0'35'47,"0"0"-47,0 1 16,0-1-1,0 18 17,-17 53 30,-1-106 32,-17 0-94,-18 0 16,17 0-1,19 0 1,-1 0-1,-35 0 1,53-18 0</inkml:trace>
  <inkml:trace contextRef="#ctx0" brushRef="#br0" timeOffset="220816.6798">17092 2328 0,'18'0'125,"17"0"-109,-17 18-16,17-18 15,0 18 16,-17-1-31,17 1 16,0-18 0,1 0 15,-19 18 16,1-1-32,17-17 345,-17 18-329,-1-1-31</inkml:trace>
  <inkml:trace contextRef="#ctx0" brushRef="#br0" timeOffset="222985.121">16986 2487 0,'36'0'110,"-19"0"-110,1 0 15,17 0-15,-17 0 16,-1 0 0,19 0-1,-1 0-15,-17 0 16,52 0 15,-52 0-15,17 0 31,-17 0-32,-1 0-15,19 0 16,16 0-1,-34 0-15,-53 0 188,17 0-172,-88 0-1,36 0 1,52 0-1,-17 0 1,0 0 0,-1 0-1,1 0 1,0 0 0,17 0-1,1 0 16,-1 0-15,0 0 0,1 0-16,-1 0 15,0 0 1,1 18 46,-19-18 110,36-18-140,0 0-32,18 1 15,0-18 1,-1 17-1,1 0 1,-18 1 0,53 17-1,-35 0 48,-1 0-63,18 0 15,-17-18 1,17 0 0,-17 18 46,0 0-62,-18 18 47,0 0-47,0 17 16,0 0-1</inkml:trace>
  <inkml:trace contextRef="#ctx0" brushRef="#br0" timeOffset="237847.4691">6509 1782 0,'17'0'31,"1"35"-31,-18 0 16,35 230 31,18 17-16,-35-159-15,-1-70-1,19 0 1,-19 0 0,-17-35-16,18 17 31,17 36-16,-35-54-15,0 1 16,0-1 0,18 1-16,0 17 15,-18-17 126</inkml:trace>
  <inkml:trace contextRef="#ctx0" brushRef="#br0" timeOffset="238511.8927">6579 2910 0,'0'0'0,"36"18"0,16 17 16,1 18-16,-17 0 31,-19-35 16,1-18-31,53 0 15,-54 0-16,36-35 1,53-265 47,-88 211-48,-18 19 1,0 52-1</inkml:trace>
  <inkml:trace contextRef="#ctx0" brushRef="#br0" timeOffset="246008.3913">8608 706 0,'-18'0'16,"36"-18"-1,-1 18 1,89-18-16,18 1 16,87-36-1,-34 17 16,-213 19 63,19-1-78</inkml:trace>
  <inkml:trace contextRef="#ctx0" brushRef="#br0" timeOffset="246422.2571">8872 706 0,'0'0'0,"-17"123"0,17 142 32,0-195-17,0-35 1,0 18-16,17-35 15,36 17 1,0-17 0,0-18-1,-35 0-15,52-18 32,18-17-17,-52-36 1,52-17-1,-53 18 1</inkml:trace>
  <inkml:trace contextRef="#ctx0" brushRef="#br0" timeOffset="247154.4188">9419 811 0,'-17'-35'16,"-1"17"-16,0 1 15,1-1 1,-19 36 15,1 17-15,17 36 0,1 52 15,17-70-16,0-18 1,17-17 0,1-18-1,17 0-15,106-71 32,-105 1-17,-19-1 1,-17 89 62,0 35-78,0 35 16,0-35-16,0 53 15,18-71 1,0-17-1,-1-18 17,1 0-17,35-36 1,-53 1 0,17-18-1,1 18-15,17-18 16</inkml:trace>
  <inkml:trace contextRef="#ctx0" brushRef="#br0" timeOffset="247604.48">9684 758 0,'0'0'0,"-18"18"15,0 0-15,18 35 32,71 17-17,-36-17 1,18-18-1,-53-17 1,18 0 0,-18 17-16,0 0 15,0 18 17,-18-18-17,1-35 32,17-17-47,-18-36 31,18 0-15,0-35 0</inkml:trace>
  <inkml:trace contextRef="#ctx0" brushRef="#br0" timeOffset="248179.3478">10001 600 0,'18'0'46,"-18"35"-30,0 36 0,0-1-16,0 1 15,0 17-15,35 229 32,-17-228-17,52 140 32,-52-282 62,-18 18-109,0-71 16</inkml:trace>
  <inkml:trace contextRef="#ctx0" brushRef="#br0" timeOffset="248840.2238">10195 1058 0,'0'0'0,"36"0"0,34 53 31,-17 18-15,-35-54-16,-1 36 16,1-17-1,-36 52 1,-35-53 0,18 0 15,17-35-16,1 0 1,-1-17-16,18-1 31,0 0-15,18 18 15,17 0-31,0 0 16,18 0-16,-17 18 15,69 53 1,-52-18 0,-35-18-1,17 0 1,-17-35 93</inkml:trace>
  <inkml:trace contextRef="#ctx0" brushRef="#br0" timeOffset="249488.0055">11959 670 0,'18'0'47,"17"0"-31,-17 0-16,35 0 47,-36 0-32,1 0-15</inkml:trace>
  <inkml:trace contextRef="#ctx0" brushRef="#br0" timeOffset="249920.3742">12083 811 0,'0'0'0,"0"89"16,17-19-16,-17-17 15,0 18-15,0 17 16,0-35-16,18 17 15,-18-52-15,0 0 16,0 17 0,18-18 15</inkml:trace>
  <inkml:trace contextRef="#ctx0" brushRef="#br0" timeOffset="251039.9229">12136 1393 0,'35'18'219,"-35"0"-203,17-18-16,1 0 15,70 0 1,-17 0-1,-1 0 1,-105 0 156,17 0-172,-17 0 16,18 0-16,-19 0 15,1 0 1,17 0-16,1 0 15,-1 0-15,-70 0 32,35 0-17,0 0 1,35 0 0,18-18 280</inkml:trace>
  <inkml:trace contextRef="#ctx0" brushRef="#br0" timeOffset="262135.8527">11536 3792 0,'-18'36'171,"1"-1"-155,17-17 0,-18-1-1,0 1-15,18-1 16,0 1 0,0 0-1,0-1 1,-17 19-16,-1-19 15,0 54 32,18-54-31,-17 36-16,17-35 16,-18 17-1,18-17 48,0 0-63,-18-18 31,18 17 16,0 19-32,-17-19 1,17 1 0,0-1-16,0 1 31,-18 17-15,1-35-1,-1 53 1,18-17-1,0 16 17,-18 1-17,18-35 1,0 0 0,-17-1 15,17 1-16,0 0 1,0-1 0,0 18-1,0-17 32,17 17-31,19-17-1,-19 17 1,1-17 0,-1-18-16,-17 18 15,18-18 1,17 17 0,-17 1-1,17-18 16,1 0-15,34 35 0,18-17-1,-70-18-15,52 0 32,-52 0-17,17 0 1,1 0-16,34 0 15,-17 0 1,159 17 0,-106 19-1,35-1 1,-53-17 0,0-18 15,-35 0-31,18 0 15,-18 0-15,-36 0 0,18 0 32,1 0-1,17 17-15,35 1-16,71 0 15,-54-1-15,37-17 31,-125 0-15,18 0 0,89 18-1,17-18 1,-17 0 0,-1 0-16,0 0 15,107 0 16,-195 0-31,-17 0 16,17 0 0,0 0-1,1 0-15,16 0 16,160 0 15,-177-18-15,18 1-1,35-1 1,-17 0-16,-18 1 16,0 17-1,123-71 1,-158 71 0,0-18-16,17 1 15,-18-1 1,36-35-1,-17 18-15,17-53 32,-36 52-17,-17 1 1,18-18 0,-18-17-1,0 52-15,0-123 31,0 88-15,0-53 0,-35 53-16,-18 0 15,35 36 1,0-19-16,-17 36 16,-53-52 15,-71-1-16,-105-36 1,17 1 0,53 53-1,105 17-15,1 1 32,18 17-17,-36 0 1,18 0-16,-36 0 15,-176 0 1,194 0-16,18 0 16,-123 0-1,140 0 1,-35 0 0,18 0-1,-18 0 16,36 0-31,-177 0 32,176 0-32,36 0 15,-18 0-15,18 0 16,-1 0-16,-17 0 16,1 17-16,34-17 15,-53 18-15,36-18 0,-124 35 31,89-17-15,-54 17 0,71-17-1,0-18 1</inkml:trace>
  <inkml:trace contextRef="#ctx0" brushRef="#br0" timeOffset="266952.9803">20232 1535 0,'35'-18'63,"-17"18"-63,35 0 15,17 0 1,-17 0-16,18 0 16,17 0-16,-18 0 0,-17-35 47,-53-1 46</inkml:trace>
  <inkml:trace contextRef="#ctx0" brushRef="#br0" timeOffset="267541.7643">20532 1217 0,'-18'18'31,"18"17"-15,0 0-16,-18 142 16,1-107-1,-1 1 1,18-36-16,0 0 0,0 18 15,0 35 1,0-70 0,18 17-1,-1 1 1,1-36 0,0 17-1,-1 19 1,19-19-16,-19-17 31,1 0-31,-1 0 16,1 0-16,0 0 15,-1 0-15,19 0 32,-19-17-17,54-54 16,-53 36-31</inkml:trace>
  <inkml:trace contextRef="#ctx0" brushRef="#br0" timeOffset="268495.7586">20990 1605 0,'0'-18'31,"0"-17"-15,0-18-1,-17 36 1,-1-19 0,0 36-1,1 0 1,-1 0-1,0 0 1,-34 18 0,16 35-1,1 35 1,0 18 0,35-71-1,0 53 16,17-17-15,1-53 0,0-18-1,35 0 1,-1 0 0,-34 0-1,17-36 1,1 1-1,17-53 1,-36 35 0,-17 18-16,0 17 15,0 0 1,0 36 93,0 35-109,18 18 16,35-1 0,-18 1-1,0-54 1,-17-17 15,0 0-15,34 0-1,-16-35 1,-19 17 0</inkml:trace>
  <inkml:trace contextRef="#ctx0" brushRef="#br0" timeOffset="269121.7638">21414 1411 0,'0'-18'0,"-18"36"16,-53 17 15,-17 18-16,71-17 1,-1-36 15,36 17-15,34 36 0,-16-18-16,34 1 15,-52-19-15,0 1 16,-1-18-1,-17 35 1,36-17 0,-36 0-1,0-1 17,0 18-17,-36-35 16,19 0-31,-19 0 47,19-17-31,17-18-16,0-18 16</inkml:trace>
  <inkml:trace contextRef="#ctx0" brushRef="#br0" timeOffset="269657.9067">21537 1058 0,'0'18'16,"18"70"-1,-1-17-15,36 387 47,-53-405-31,18 18 0,-18-36-1,18 18 1,-1-35-16,-17-1 31,0-52 47,0-18-78,35-53 16,-17 36-16,-18 17 15,0-18-15</inkml:trace>
  <inkml:trace contextRef="#ctx0" brushRef="#br0" timeOffset="270322.4507">21749 1341 0,'17'0'16,"19"0"0,17 35-1,-53-18 32,17 36-47,1-17 16,-36 34-1,-17 1 1,-18-36 0,35-35-1,71 0 95,0 0-110,-35 0 15,35 0 1,17 18-1,-34-1 1,-19-17 0,1 18-16,0-18 31,-1 0 0,1 0-15,-1 0 15</inkml:trace>
  <inkml:trace contextRef="#ctx0" brushRef="#br0" timeOffset="270719.5136">22260 1270 0,'18'0'16,"0"0"-16,-1 0 16,36-18-1,-18 18 17,54 0-17,16 0-15,89 0 16,-52 0-16,-1 0 15,-18 0-15,-52 0 16,-54 0 0</inkml:trace>
  <inkml:trace contextRef="#ctx0" brushRef="#br0" timeOffset="271455.9352">22913 1323 0,'0'53'16,"0"0"0,0 17-16,0 71 31,0 18 0,0-141-15,0 123 31,0-71-32,-18-52 32,-17-18-16</inkml:trace>
  <inkml:trace contextRef="#ctx0" brushRef="#br0" timeOffset="271971.5669">22666 2011 0,'18'0'16,"87"0"0,-69 17-1,-1-17-15,53 18 32,-53 17-1,-17-35-16,0 0 1,-1 0-16,1 0 16,-18 18 124,-18 0-140,1-18 16,-19 17-16</inkml:trace>
  <inkml:trace contextRef="#ctx0" brushRef="#br0" timeOffset="290791.9499">6844 6491 0,'18'0'110,"-1"0"-95,18 0-15,1 0 16,-1 0-16,0 0 15,1 0 1,-19 0-16,18 0 16,54 0 15,69 0 0,354 0 32,-442 0-48,-34 0 1,-19 0 0,1 0-1,0 0 16,-1 0-15,1 0 0,17 0-1,36 0 1,-18 0-16,0 0 16,17 0 15,-52 0 16,-1 0-32,1 0 1,0 0 0,-1 0 46,1 0-62,0 0 16,-1 0-16,19 0 31,-19 0-15</inkml:trace>
  <inkml:trace contextRef="#ctx0" brushRef="#br0" timeOffset="311744.1356">8008 10354 0,'0'0'0,"0"18"0,0 35 16,0-18-16,0 18 16,0 35-1,0-35-15,0 35 31</inkml:trace>
  <inkml:trace contextRef="#ctx0" brushRef="#br0" timeOffset="312688.2703">7973 10354 0,'0'-18'47,"17"18"-31,36-17-16,0 17 15,106 0 1,-106 0-16,247 0 31,105 0-15,-34 0-1,-18 0 1,-71 0 0,-123 0-16,335 0 31,-159 0-15,-141 0-1,106 0 1,-177 0-16,89 17 15,264 19 1,-211 17-16,405-1 31,-282-52-15,-141 0 0,-71 0-1,36 0 1,-124 0-16,88 0 31,-140 0-15,-19 18 46,-17 0-62,0 35 16,0-36-16,-17 89 31,-19-18-15,19-70-1,-1 17 1,18-17 31,-17-18-32,-19 0-15,-17 0 16,0 0 0</inkml:trace>
  <inkml:trace contextRef="#ctx0" brushRef="#br0" timeOffset="314191.8397">7990 10918 0,'18'0'31,"35"0"-15,35 0-16,0 0 15,36 0-15,52 0 16,1 0-16,34 0 16,19 0-16,246 0 15,370 0 17,-334 0 14,-159 0-30,52 0 0,-52 0-1,-88 0 1,-159 0-16,-53 0 16,0 0-16,52 0 31,-87 0-31,0 0 15,-1 0-15,19 0 16,-1 0 0,0 0-1,36 0-15,370 89 32,-300-72-1,-106-17-16,-17 0 1,17 0 0,18 0 15,-36 0-31,1 0 47,0 0-16,17 0-15,-17 0 15,17 0-15,18 0-16,35 0 15,177 0 16,-230 0-15</inkml:trace>
  <inkml:trace contextRef="#ctx0" brushRef="#br0" timeOffset="315441.1495">9225 10319 0,'0'0'15,"0"17"-15,0 36 0,-18 18 16,1-36-16,-1 0 16,18-17-1,0 53 1,0 17 15,-17-18 32</inkml:trace>
  <inkml:trace contextRef="#ctx0" brushRef="#br0" timeOffset="316272.9321">8343 10513 0,'18'35'31,"-1"0"-15,1-35-16,-18 18 62,35-18-46,18-18-1,-35 18 1,0-35 0,-18-18 15,0 35-16,0-17 1,0-18 0,0 36-1,-18-1 1,0 18 0,-17 0 15,17 35-16,1-17 1,17 0 0,0-1-1,0 18 1,17-17 0,36 0 15,53-18-16</inkml:trace>
  <inkml:trace contextRef="#ctx0" brushRef="#br0" timeOffset="316824.2968">9437 10460 0,'17'0'16,"1"0"-1,-18 35 1,18 53-16,-18 53 31,0-105 32</inkml:trace>
  <inkml:trace contextRef="#ctx0" brushRef="#br0" timeOffset="317360.123">9984 10425 0,'17'17'15,"-17"36"1,0-18-16,0 18 16,0 18-1,0-18-15,0 17 0,0-17 16,0 0 0,0-18 15,18-35 63,-18-17-94</inkml:trace>
  <inkml:trace contextRef="#ctx0" brushRef="#br0" timeOffset="318087.8926">10548 10495 0,'0'35'0,"0"18"15,0 71 1,0-71-16,0 17 47,18-70 15</inkml:trace>
  <inkml:trace contextRef="#ctx0" brushRef="#br0" timeOffset="318672.7756">11130 10442 0,'0'0'16,"0"71"-16,0-18 0,0 17 15,0 18-15,0-17 16,0-36-16,0 1 16,0-1-16,0-18 15,18 1 79</inkml:trace>
  <inkml:trace contextRef="#ctx0" brushRef="#br0" timeOffset="319463.5564">11624 10566 0,'18'0'31,"-18"17"-31,17 36 16,-17 0-16,18-18 16,0 1-16,70 52 31,0-88 0,18-53 0,-106-265 47,0 301-62,-35 17 0,17 0 15,-17 0-15,-18 0-1,17 35 1</inkml:trace>
  <inkml:trace contextRef="#ctx0" brushRef="#br0" timeOffset="320032.0234">12365 10495 0,'0'35'32,"0"36"-32,0 17 15,0 36-15,0-36 16,0-35-16,0 0 15,0-18 1</inkml:trace>
  <inkml:trace contextRef="#ctx0" brushRef="#br0" timeOffset="321471.495">13282 10566 0,'0'0'0,"0"35"0,0 18 16,0 0-16,0-18 16,0 0-16,0 18 15,0 35 1,0 54 15,0-107 0,0-18 16,0-34-31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2-19T13:30:54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3563 8961 0,'0'-18'94,"18"0"-94,-1 18 15,36 0 1,124-35 15,-107 35 16,-35 0-47,-17 0 16,0 0-16,-1 0 15,1-18 1,-18 1 0,18 17-1,17 0 1,0 0 0</inkml:trace>
  <inkml:trace contextRef="#ctx0" brushRef="#br0" timeOffset="707.9698">4092 8696 0,'18'35'47,"-18"-17"-31,17 0 0,72 87 30,-89-69-46,17-1 32,-17 0 15,-17-17-32,-1-1 1,0-17-1,1 18 1,17 0 0,-53-1-1,35-17 17,1 0-1,-1 0-16,0 0-15</inkml:trace>
  <inkml:trace contextRef="#ctx0" brushRef="#br0" timeOffset="1520.5559">3687 9596 0,'0'17'62,"35"-17"-46,-18 0-1,54 0 1,-18 0 15,-18 0 0,18 0 32,-35 0-32,-1 0-15</inkml:trace>
  <inkml:trace contextRef="#ctx0" brushRef="#br0" timeOffset="2344.0431">3951 9366 0,'18'0'32,"-18"18"-17,17-18 1,72 106 31,-37 0 0,-52-89-16,0 18-16,0 1 1,0-1 0,-17-17-1,-1-1 17,1-17-1,-1 18-16,0 0 126</inkml:trace>
  <inkml:trace contextRef="#ctx0" brushRef="#br0" timeOffset="11008.256">7056 10654 0,'-18'0'31,"36"0"1,-1 0-32,548-106 46,-213 106-30,72 0 0,17-53-1,-89 0 1,-193 18-16,476-53 31,-194 88-15,53 0-1,-35 0 1,-18 0 0,-212 0-16,-17 0 15,17 0 1,388 0 0,-405 0-1,0 0-15,-36 0 16,89 0-1,-54 0 1,-123 0-16,1 0 16,369 0 15,-246 0-15,-36 0-1,1 0 1,-19 0-16,-34 17 15,-1 19-15,230-19 32,-194-17-32,-18 0 15,-17 0-15,52 0 16,-17 0 0,-36 18-1,142 17 16,-71-35-15,-35 0 0,-18 0-1,-71 0 1,-17 0 0,35 35-1,-52-35 1,-19 0-16,1 0 15</inkml:trace>
  <inkml:trace contextRef="#ctx0" brushRef="#br0" timeOffset="14000.2189">25153 10019 0,'18'0'0,"-1"0"15,1 0 1,53 0-1,1146 0 48,-1006 0-47,-52 0-1,-36 0 1,-52 0-16,176 0 31,-71 0-15,-52 0-16,88 0 15,-124 0 1,0 0-16,53 0 16,-106 0-1,106 0 16,-52 0-15,-72 0 0</inkml:trace>
  <inkml:trace contextRef="#ctx0" brushRef="#br0" timeOffset="19823.5084">25400 16633 0,'-18'18'15,"54"-18"17,-19-18-32,107 1 31,17 17-15,123 0-1,1 0 1,35 0-1,-177 0-15,230 0 32,-194 17-32,53 19 15,-142-36 1,1 0-16,87 0 16,-87 0-1,-53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2-19T13:31:20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12647 12418 0,'18'0'109,"-1"0"-109,1 0 16,194 35 15,123-17 0,-159-18-15,18 0 0,-53 0-1,-52 0 16,-72 0-31,18 0 16,1 0-16,52 0 31,-35 0-31,-18 0 16,53 0 0,-52 0-1,-19 0-15</inkml:trace>
  <inkml:trace contextRef="#ctx0" brushRef="#br0" timeOffset="3101.8507">4463 11183 0,'17'0'78,"19"0"-63,-1 0-15,-18 0 16,1 0-16,88 0 31,-88 0-15,-1 0-16,18 0 16,-17 0-1,0 0 16,-1 0-15,1 0-16,17-18 31,1 1-15,-1-1 0,-17-17-1,-1 17-15,1-17 16,-18 17-1,17-52 1,-17 17 0,0 0-1,0 18 1,0 17 0,0-35 15,0-35-16,0 70 1,0 1 0,0-1-1,-17-17 1,-1 17 46,1 0-30,-19 1-1,19-19-15,-19 19-1,19 17 1,-1 0 15,-35 0 0,35 0 1,1 0-32,-1 0 15,-17 17 1,17 1-16,-35 35 31,18-18-15,17-17-1,1 17 1,-1 1 0,18-19-1,0 18-15,-17-17 16,17 35 15,0 0-15,0-18-1,0 0 1,0-17-16,17 17 16,1 36 15,-1-53-16,1-1 17,0-17 30,-1 0-46,1 0 31,0 0-16,-1 0-15,19 0-16,-19 0 15</inkml:trace>
  <inkml:trace contextRef="#ctx0" brushRef="#br0" timeOffset="4536.0882">6667 11024 0,'0'18'47,"18"-18"-32,35 18-15,18-18 16,193 0 31,-246 0-47,105 0 31,1-18-15,-18-53-1,-18 1 1,-71 35-16,1 17 16,0-17-16,-1-1 15,-17 19 1,18-71 0,-18 17 15,0 53-16,0 1 1,0-19 0,-18 19 15,-17-1-15,17 0-1,-17 1-15,18 17 16,-1 0-1,0 0-15,-105 0 32,52 0-17,36 0 1,17 0 0,1 0-1,-36 0 16,35 0-31,-17 0 16,17 0-16,-17 0 16,17 0-1,1 0-15,-19 17 16,19 1-16,-36 17 0,-71 54 31,89-1-15,17-18-1,18-34 1,0-1 0,0 0 15</inkml:trace>
  <inkml:trace contextRef="#ctx0" brushRef="#br0" timeOffset="10023.2172">19085 5486 0,'18'-18'32,"17"36"-32,-17-1 15,52 54 1,160 211 15,-54 36 0,-88-195 16</inkml:trace>
  <inkml:trace contextRef="#ctx0" brushRef="#br0" timeOffset="10615.7765">19738 5874 0,'0'35'31,"18"36"-15,-1 422 46,-34-475-46,-54-18 47,-17 0-63,70 0 15,-35 0 1,-35-18-16,0 1 15,53 17 1,17 0 0,18-18 46</inkml:trace>
  <inkml:trace contextRef="#ctx0" brushRef="#br0" timeOffset="13754.1372">18309 8749 0,'0'-18'78,"18"18"-62,35 0-16,-18 18 15,53 0 16,-70-18-31,-1 0 79,1 0-64,17 0 1,-17 0-1,0 0 1,-1 0-16,19 0 16,34 0 15</inkml:trace>
  <inkml:trace contextRef="#ctx0" brushRef="#br0" timeOffset="14392.4365">18627 8608 0,'17'0'31,"-17"35"-31,18-35 16,35 35-1,-18-17 1,-17 17-1,-1-17 17,-17 0-1,0 17 0,-17-35-15,-19 35-1,-16-17-15,-19-1 32,53-17-1</inkml:trace>
  <inkml:trace contextRef="#ctx0" brushRef="#br0" timeOffset="15408.3546">18309 9454 0,'18'0'93,"-1"0"-93,36 0 16,0 0-16,-35 0 16,17 0 15,18 0 0,0 18-15,18 0 15,-54-18 0,1 0-15,-1 0-1,-17 17 110</inkml:trace>
  <inkml:trace contextRef="#ctx0" brushRef="#br0" timeOffset="16192.0201">18715 9349 0,'0'-18'15,"35"18"1,-17 18 0,-1-1-16,1 1 15,17 0 1,18 17 15,-53-18 16,0 19-16,-53-19-15,18 1 0,0 0-16,-53 17 46</inkml:trace>
  <inkml:trace contextRef="#ctx0" brushRef="#br0" timeOffset="20113.149">22507 9790 0,'18'0'47,"-18"17"-31,53 1-16,-18-1 15,494 107 48,-494-124-63,71 0 16,-53 0-16,35 0 15,212 0 1,-123 0-1,440 0 1,-282 0 0,-106 0-1,-105 0 1,-71 0 0,-18 0-1,18 0-15,194 0 31,-124 0-15,1 0-16,141 0 16,-124 0-16,17 0 15,160 0 1,-177 0-16,318 0 31,-107 0-15,-34 0-1,17 0 1,-70 0 0,-142 0-1,18 0-15,388 0 32,-370 0-17,70 0 1,-158 0-16,0 0 15,17 0 1,-35 0-16,141 0 31,0 0-15,-18 0 0,-52 0-1,-1 0 1,-105 0-16,35 0 15,17 0-15,71-35 32,-88 35-32,18-18 15,-36 18-15,53-35 16</inkml:trace>
  <inkml:trace contextRef="#ctx0" brushRef="#br0" timeOffset="21687.7076">18221 10283 0,'18'0'94,"17"0"-78,-17 0-1,34 0-15,178-52 32,-160 52-17,-17 0 1,-35-18 15,-1 18-31,1 0 16,17 0-16,71 0 31,-70 0-15,-19 0 109</inkml:trace>
  <inkml:trace contextRef="#ctx0" brushRef="#br0" timeOffset="22527.3333">18874 10001 0,'0'18'16,"17"-18"-1,1 18 1,35 34 15,0 1 1,-53-35-17,17-18-15,-17 18 78,0 17-78,-35-17 16,0-1 0,-18 1 15,35-1 0,-17 1 63,35 0-79,-18-1-15,1-17 16</inkml:trace>
  <inkml:trace contextRef="#ctx0" brushRef="#br0" timeOffset="35784.5882">19720 9155 0,'-17'0'47,"-19"0"-32,-17 0 1,53 17 0,-35 1-16,-35-1 15,17 1 1,-71 53 31,89-54-47,0 19 0,17-19 15,0 1 1,1 17-16,-1 0 0,18-17 16,-18 106 15,1-54-15,17-17-1,17 70 1,-17-87-16,18 87 31,-18-70-15,18 35-1,17-17 1,-17-53-16,-1 17 16,-17 0-1,36 0-15,-1-17 16,18 53 15,-18-19-15,18-16-1,0-1 1,0-17-16,70 17 31,-52-35-15,17 18-1,-53-18 1,-17 0-16,52 0 16,-34 0-1,105 0 1,-88-36 0,0 19 15,-18-1-16,18 0 1,-35 1-16,52-19 31,-17 36-15,-18-35 0,1 0-1,-19 0-15,1 17 16,-18-17-16,17-1 15,-17 19 1,18-54 0,-18 18-1,0-35 1,0 35 0,0 0-1,0-35 16,0 35-15,0 0 0,-18-17-16,1 34 15,17 1-15,0-18 16,0 36 0,-35-54-1,17 53 1,0-17-1,-17 0 1,17-18 0,1 53-1,-1-35-15,-17-36 32,17 71-1,1-18-31,-19-17 15,19 35 1,-19-17-16,1 17 31,0 0-15,0 0 0,-1 0-1,1 0 1,17 0-16,1 0 140,-1 0-124</inkml:trace>
  <inkml:trace contextRef="#ctx0" brushRef="#br0" timeOffset="56424.1399">18768 11201 0,'-18'0'62,"18"-18"-46,18 18-1,105-35 32,-105 35-31,35 0 0,106 0 15,140 0-16,19 0 1,17 0 0,-194 0-16,88 0 31,-176 0-15,-35 0-1,17 0 1,71 0-1,-35 0-15,140 0 32,-122 0-32,-1 0 15,-53 0 1,0 0-16,-17 0 47,0 0-47,-1 0 15,177 0 17,-53 0-17,-88 0 1,-35 0 0</inkml:trace>
  <inkml:trace contextRef="#ctx0" brushRef="#br0" timeOffset="72312.2044">18397 11836 0,'18'-18'0,"17"18"31,1 0-15,-1 0-16,18 0 15,0 0 1,141-35 15,-159 17-31,230-17 47,-248 35-47,1 0 16,35 0-1,0 0 1,35 0 0,-18 0-1,283 0 1,-106 0 0,-88 0 15,-89 0-31,1 0 15,-53 0-15,-1 0 16,1 0-16,0 0 16,70 0 15,35 0-15,1 0-1,34 0 1,-105 0-16,-35 0 15,35 0 17,-35 0 61,-1 0-93,1 0 16,52 17 0,-17-17-1,0 0 1,-35 0-16,17 0 16,-17 0 15,17 0-16,-17 0 17,17 0-17,36 0 1,-36 0 0,-18 0 15,19 0-16,-19 0 1,1 0 0,53 18 15</inkml:trace>
  <inkml:trace contextRef="#ctx0" brushRef="#br0" timeOffset="75791.9123">18609 11077 0,'0'18'94,"18"-18"-78,-1 0-16,1 0 15,17 0-15,0 0 16,1 0-16,-1 0 15,-17 0 1,-1 0 15,36 0 16,18 0-16</inkml:trace>
  <inkml:trace contextRef="#ctx0" brushRef="#br0" timeOffset="78319.5836">18856 10548 0,'-18'0'94,"-17"0"-94,35 18 15,-18-18-15,-17 17 32,35 1-17,-18-18 1,-52 106 46,70-53-46,-18-53 0,18 35-1,0-17 1,-17 17 0,17 0 15,0-17-16,0 17 1,0-17 0,0-1-16,35 19 31,0 17-15,-17-36-16,-1 1 15,1-1-15,0 1 16,-1 0-16,19-18 15,-1 17 1,53-17 0,-17 0-1,52 0 1,-17 0 0,0 0 15,-53 0-31,53 0 31,-53-17-31,-18-1 16,18 18-16,53 0 0,70 0 15,36 0 1,-1 0-16,195 0 16,-265 0-16,88 0 31,-211 0-16,0-18 17,17 18-17,18 0-15,-18 0 16,106 0 0,-88 0-1,-35 0 16,-1 0-31,1-17 16,0-1 0,-1 18-16,19 0 15,69-70 17,-69 34-17,-19 19 1,1-1-1,-18-17 1,0 0-16,0-36 31,0 0-15,-35 19-16,-1 16 16,19 1-1,-1 0-15,-17-1 16,0 36-16,-1-17 15,-105-36 17,18 18-17,70 35 1,-18 0 0,18 0-16,-17 0 15,-177 0 16,159 0-31,-1 0 16,1 0-16,18 0 16,-1 0-16,-17 0 15,35 0 1,35 17 0,1-17-16,-71 18 31,35-1-31,17 1 15,-105 0 1,-17 17 0,87-35-16,-158 0 31,123 0-15,18 0-1,52 0-15,1 0 16,17 0 171,1 18-187</inkml:trace>
  <inkml:trace contextRef="#ctx0" brushRef="#br0" timeOffset="93255.8178">17604 11465 0,'17'0'125,"19"0"-109,-1 0-1,0 0 1,0 0-16,1 0 15,-19 0-15,54 0 32,-36 0-1</inkml:trace>
  <inkml:trace contextRef="#ctx0" brushRef="#br0" timeOffset="93951.8179">17921 11289 0,'18'18'63,"-1"17"-48,1-18-15,35 54 47,-35-36-31,-1-17 15,-17 17 16,-53 0-31,36-17-16,-72 17 31,37-17-15</inkml:trace>
  <inkml:trace contextRef="#ctx0" brushRef="#br0" timeOffset="96247.6995">17956 12206 0,'36'0'94,"17"0"-94,17 0 16,1 0-16,-1 0 15,-34 0 1,52 18-16,-53-1 16,0-17-16,-17 0 15</inkml:trace>
  <inkml:trace contextRef="#ctx0" brushRef="#br0" timeOffset="96831.6683">18415 12171 0,'0'-18'16,"18"18"-1,17 35 1,-17-17-16,17 17 31,-18-17-15,19-18 31,-36 18-32,-36 35 1,-16-18 0,-54 18-1,53-36 1,18-17 0,17 0-16,-17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2-19T13:33:08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2434 11642 0,'18'0'47,"-1"0"-16,19 0-31,-19 0 16,142 0 15,-71 0-15,0 0-1,36 0 1,105 0 0,-70 0-1,388 0 1,-124 0 0,-70 0 15,-212 0-31,106 0 15,-124 0-15,-17 0 16,53-18-16,-35 0 16,369-52 15,-175 70-15,17 0-1,-17 0 1,-160 0-16,19 0 15,317 0 17,-300 0-17,17 0 1,-34 0 0,-54 0-1,-35 0-15,1 0 16,299 0 15,-141 0-15,-18 0-1,53 0 1,-141 0-16,36 0 16,475 0 15,-352-35-16,-106 17 1,-70 18 0,-54 0-16,1 0 15,-1 0-15,318 0 32,-176 0-1,-36 0-16,-17 0 1,-18 0 0,18 0-1,0 0 1,-36 0 0,1 0-1,-89 0-15,18 0 16,-18 0-16,-17 0 15,17 0-15,0 0 16,53 0 0,-52 0-1</inkml:trace>
  <inkml:trace contextRef="#ctx0" brushRef="#br0" timeOffset="13391.6947">10248 7532 0,'35'0'125,"18"17"-125,18 1 15,141-18 16,-18 18-15,-124-1-16,-17-17 16,18 0-16,17 0 15,0 0-15,36 0 16,-36 0-16,194 0 31,0 0 0,-141 0 1</inkml:trace>
  <inkml:trace contextRef="#ctx0" brushRef="#br0" timeOffset="17600.4362">21008 9296 0,'18'17'47,"-1"-17"-32,36 0 1,512 0 31,-336 0-32,-106 0 1,-34 0-16,69 0 16,-105 0-1,35 0 1,-52 0-16,-19 0 15,19 0 1,52 0 0,-71 0-16,54 0 31,-18 0-15,-18-17-1,-17 17 1</inkml:trace>
  <inkml:trace contextRef="#ctx0" brushRef="#br0" timeOffset="19680.9133">26670 9384 0,'18'-18'16,"17"18"0,0 0-1,18 0-15,35 0 16,0 0-16,36 0 16,17 0-16,35 0 15,601 0 16,-601 0-31,230 0 32,-318 0-32,-18 0 15,-17 0-15,18 0 16,-18 0 0,35 0 15,-70 0-31,35 0 31</inkml:trace>
  <inkml:trace contextRef="#ctx0" brushRef="#br0" timeOffset="21927.6674">20955 8572 0,'-18'0'79,"1"0"-64,-1 0-15,-17 18 16,-53 106 15,70-54 0,-17-35 16,35-17-31,0 17-1,17 36 1,-17-53-16,18 17 16,-18 0-16,0 0 15,18-17 17,-1 17-17,19 1 1,-19-19-1,1 1-15,-1-1 32,72-17-17,-36 36 1,70-19 0,124 54-1,-124-53 1,54-18-1,-89 0-15,18 0 16,-18 0 0,0 0-1,36 0 1,17 0 0,-35 0-16,-53-18 15,194-35 16,-230 35-15,54 1 0,-1-19-1,-70 19-15,53-36 32,0 35-1,-35 1-16,17-1 1,-35-35 0,35 18-1,-35 17-15,0-70 32,0 35-17,-35-17 1,17-1-1,-17 18 1,17 35-16,1 18 16,-36-35 15,-35 0-15,0 17 15,-1 18-16,36 0-15,18 0 16,-159 0 15,71 0-15,-18 0 0,35 0-1,53 0-15,-124 0 31,107 0-15,-36 0 0,-17 0-1,-36 0 1,88 0 0,36 0-16,-36 0 46,54 18 33,-1-1-79</inkml:trace>
  <inkml:trace contextRef="#ctx0" brushRef="#br0" timeOffset="25064.2401">20620 10178 0,'17'0'110,"36"0"-110,0 0 15,0 0-15,-17 0 16,-1 0-16,18 0 16,105 0 15,-122 0-15,264 0 15,-212 0-31,18 0 15,88 0 1,-71 0 0,-17 0-1,-88 0-15,52 0 32,-35 0-17,36 0 1,0 0-1,17 0 1,-53 0-16,-17 0 16,52 0 15,-17 0-15,53 0 15,0 0-16,-71 0-15,18 0 16,0 0-16,0 0 31,0 0-15,-18 0 0,0-36-1,-17 36-15,0 0 16,17 0-16,53 0 31,53-35-15,-53 35-1,1 0 1,-54 0 0,-18 0-16,54 0 46,0 0-30,-1 0-16,18 0 16,36-18-16,-71 18 15,35 0-15,-18 0 0,89 0 32,-71 0-17,-17 0 1,-18 0-1,53 0 1,-71 0 0,106 0-1,-35 0 1,17 0 0,-34 0-1,-19 0 16,-52 0-31,17 0 0,89 0 32,-36 0-17,35 0 1,1 0 0,-1 0-1,-88 0-15,54 0 31,-54 0-15,88 0 0,1 0-1,52 0 1,-105 0 0,-1 0-16,89 0 15,-124 0 16,18 0-15,35 0 0,1 0-1,-19 0-15,54 0 32,-89 0-17,-17 0 1,-1 0-1,19 0 1,-1 0 0,18 0-1,-36 0 204,1 0-219,0 0 16,-1 0-1,1 0-15,52 0 16,-52 0 0,35 0-1,-35 0 16</inkml:trace>
  <inkml:trace contextRef="#ctx0" brushRef="#br0" timeOffset="29352.8368">26688 8537 0,'0'-17'47,"-18"17"16,-17 0-48,-53 52 1,-54 37 15,89-19 16,53 36 0,0-53-31,-17-18-16,17-17 15,0 17 1,0 0 15,17-17 0,1-18-31,-18 18 16,18 17 15,17 18-15,-17-35 0,17 17 15,-35-18-16,18-17 1,-1 18 0,1 0-1,17-18 1,0 17 0,-17 1-1,0 0 1,-1-18 31,19 17-47,-19-17 31,19 18 63</inkml:trace>
  <inkml:trace contextRef="#ctx0" brushRef="#br0" timeOffset="30696.0157">26599 8572 0,'36'-17'62,"17"-1"-46,-18 18-16,35-17 15,72-19 17,105 36-1,17 0-15,36 0-1,-88 0 1,-71 0-1,-106 0-15,-17 0 32,-1 0-17,36 0 1,53 36-16,-35-1 16,34 18-16,-34-18 15,35 0 1,-53-17-16,0 17 31,-36-17-15,1 17-1,-18 0 1,18 1 0,-1 34-1,-17 1 1,0-1-1,0 54 1,-17-71-16,-19-36 16,19 19-16,-1-19 15,-17 1 188,17 0-203</inkml:trace>
  <inkml:trace contextRef="#ctx0" brushRef="#br0" timeOffset="36072.2139">12841 17780 0,'18'0'0,"-1"0"16,19 0-1,-19 0-15,1 0 16,17 0-16,36 0 15,758 0 32,-18 0 16,-758 0-48,-35 0-15,17 0 16,141 0 15,36 0-15,-106 0-16,88 0 16,-106 0-16,-17 0 15,-18 0-15,141 0 31,-53 0-15,17 0 0,-16 0-1,52 0 1,-106 0 0,88 0 15,-123 0-31,-18 0 15,1 0-15,-1 0 0,18 0 16,88 0 0,35 0-1,-87 0-15,246 0 32,-159 0-17,-17 0 1,17 0-1,-35 0 1,-52-18-16,-19 1 16,195 17 15,-177 0-15,-18 0-1,19 0-15,-19 0 0,1 0 16,17 0-1,-18-18-15,-52 18 16,211-18 15,-52 18-15,17 0 0,-71 0-1,-70 0-15,35 0 31,-35 0-15,18 0-16,70 0 16,-53 0-1,-17 0-15,88 0 16,-124 0 0,71 0 15,-1-17-16,-16-1 1,16 18 0,-16 0-1,-72 0-15,1 0 32,0 0-17,-1 0-15,19 0 16,16 0-1,1 0 1,-35 0 0,0 0-16,35-17 31,-18 17-15,-18 0 15,19 0-16,-19 0-15,1 0 16,0 0 15,17 0-15,53 0 0,-17 0-1,-54 0 1,-17-18 124</inkml:trace>
  <inkml:trace contextRef="#ctx0" brushRef="#br0" timeOffset="37736.0192">13212 16951 0,'17'0'63,"18"0"-48,18 0 1,0 0-16,71 0 16,511 53 15,141-53 16,-635 0-32,-106 0 1</inkml:trace>
  <inkml:trace contextRef="#ctx0" brushRef="#br0" timeOffset="38888.316">18609 16986 0,'18'-17'47,"-1"17"-31,36 0-16,318 0 31,299 0 16,-264 0-32,-36 0 1,-105 0 0,-36 0-1,-88 0 1,-70 0 0,-19 0-1,-16 0-15,-19 0 16,1 0-16,0 0 15,-1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1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43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55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有监督学习任务中项目塔上具有随机特征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dropout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的骨干模型。物品特征上的特征缺失可以看作是数据的增强。与我们的方法相比，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没有额外的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规范化。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主干模型以展布正则化对项目塔作为正则化。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正规化与我们在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框架中共享类似的对比损失。然而，它是在原始例子上使用对比学习，没有任何数据扩充，因此与我们的方法不同。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b="1" dirty="0" err="1" smtClean="0"/>
              <a:t>No_compl</a:t>
            </a:r>
            <a:r>
              <a:rPr lang="en-US" altLang="ko-KR" b="1" dirty="0" smtClean="0"/>
              <a:t>:</a:t>
            </a:r>
            <a:r>
              <a:rPr lang="zh-CN" altLang="en-US" b="1" dirty="0" smtClean="0"/>
              <a:t>没有</a:t>
            </a:r>
            <a:r>
              <a:rPr lang="en-US" altLang="zh-CN" b="1" dirty="0" smtClean="0"/>
              <a:t>mask</a:t>
            </a:r>
            <a:r>
              <a:rPr lang="zh-CN" altLang="en-US" b="1" dirty="0" smtClean="0"/>
              <a:t>互补特征。</a:t>
            </a:r>
            <a:endParaRPr lang="en-US" altLang="ko-KR" b="1" dirty="0" smtClean="0"/>
          </a:p>
          <a:p>
            <a:r>
              <a:rPr lang="en-US" altLang="ko-KR" b="1" dirty="0" err="1" smtClean="0"/>
              <a:t>No_dropout</a:t>
            </a:r>
            <a:r>
              <a:rPr lang="en-US" altLang="ko-KR" b="1" dirty="0" smtClean="0"/>
              <a:t>:</a:t>
            </a:r>
            <a:r>
              <a:rPr lang="en-US" altLang="ko-KR" b="1" baseline="0" dirty="0" smtClean="0"/>
              <a:t> </a:t>
            </a:r>
            <a:r>
              <a:rPr lang="en-US" altLang="ko-KR" dirty="0" smtClean="0"/>
              <a:t>Correlated Feature Masking with No Dropout</a:t>
            </a:r>
          </a:p>
          <a:p>
            <a:r>
              <a:rPr lang="en-US" altLang="ko-KR" dirty="0" smtClean="0"/>
              <a:t>applied. In other words, only apply correlated masking as the</a:t>
            </a:r>
          </a:p>
          <a:p>
            <a:r>
              <a:rPr lang="en-US" altLang="ko-KR" dirty="0" smtClean="0"/>
              <a:t>augmentation in the SSL task.</a:t>
            </a:r>
          </a:p>
          <a:p>
            <a:r>
              <a:rPr lang="en-US" altLang="ko-KR" b="1" dirty="0" err="1" smtClean="0"/>
              <a:t>NoMasking</a:t>
            </a:r>
            <a:r>
              <a:rPr lang="en-US" altLang="ko-KR" b="1" dirty="0" smtClean="0"/>
              <a:t>:</a:t>
            </a:r>
            <a:r>
              <a:rPr lang="en-US" altLang="ko-KR" dirty="0" smtClean="0"/>
              <a:t> </a:t>
            </a:r>
            <a:r>
              <a:rPr lang="en-US" altLang="zh-CN" dirty="0" smtClean="0"/>
              <a:t>Correlated Feature Masking but skipping the mask-</a:t>
            </a:r>
          </a:p>
          <a:p>
            <a:r>
              <a:rPr lang="en-US" altLang="zh-CN" dirty="0" err="1" smtClean="0"/>
              <a:t>ing</a:t>
            </a:r>
            <a:r>
              <a:rPr lang="en-US" altLang="zh-CN" dirty="0" smtClean="0"/>
              <a:t> phrase in augmentation. In other words, we only apply</a:t>
            </a:r>
          </a:p>
          <a:p>
            <a:r>
              <a:rPr lang="en-US" altLang="zh-CN" dirty="0" smtClean="0"/>
              <a:t>dropout to features as the augmentation.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5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4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73695" y="4967643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2021.12.18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08398" y="941242"/>
            <a:ext cx="91752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Self-supervised Learning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Large-scale Item Recommendations  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Gu Tang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75" y="2564371"/>
            <a:ext cx="10229850" cy="9715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34788" y="4534949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CIKM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 2021</a:t>
            </a:r>
            <a:endParaRPr lang="en-US" altLang="zh-CN" sz="1600" b="1" dirty="0">
              <a:solidFill>
                <a:schemeClr val="bg1">
                  <a:lumMod val="6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83" y="1812258"/>
            <a:ext cx="6684264" cy="44194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844720" y="3917880"/>
              <a:ext cx="6477480" cy="2464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5360" y="3908520"/>
                <a:ext cx="6496200" cy="248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85" y="876111"/>
            <a:ext cx="4264269" cy="1890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10" y="3215146"/>
            <a:ext cx="4305543" cy="29783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754" y="2417884"/>
            <a:ext cx="7454713" cy="20488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311040" y="660240"/>
              <a:ext cx="6490080" cy="332784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680" y="650880"/>
                <a:ext cx="6508800" cy="334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48" y="744508"/>
            <a:ext cx="5285521" cy="36562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70" y="4596214"/>
            <a:ext cx="5236551" cy="414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70" y="5290117"/>
            <a:ext cx="5236551" cy="4122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854" y="4411751"/>
            <a:ext cx="5098806" cy="878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083" y="5184105"/>
            <a:ext cx="4422531" cy="6243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022400" y="768240"/>
              <a:ext cx="10757160" cy="518220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3040" y="758880"/>
                <a:ext cx="10775880" cy="52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4" y="659513"/>
            <a:ext cx="9974450" cy="2602433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811715" y="861244"/>
            <a:ext cx="3921370" cy="15742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73" y="4185139"/>
            <a:ext cx="4941375" cy="147291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835268" y="4185138"/>
            <a:ext cx="4774223" cy="68579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29533" y="3833278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Feature Masking (RFM)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480" y="5840401"/>
            <a:ext cx="4475867" cy="7168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746" y="3631511"/>
            <a:ext cx="3722312" cy="2127036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6655777" y="3549657"/>
            <a:ext cx="3974123" cy="22088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09438" y="3171533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Correlated Feature Masking (CFM)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" name="墨迹 21"/>
              <p14:cNvContentPartPr/>
              <p14:nvPr/>
            </p14:nvContentPartPr>
            <p14:xfrm>
              <a:off x="520560" y="3213000"/>
              <a:ext cx="10065240" cy="3397680"/>
            </p14:xfrm>
          </p:contentPart>
        </mc:Choice>
        <mc:Fallback>
          <p:pic>
            <p:nvPicPr>
              <p:cNvPr id="22" name="墨迹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200" y="3203640"/>
                <a:ext cx="10083960" cy="34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5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4" y="659513"/>
            <a:ext cx="9974450" cy="2602433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1503485" y="861244"/>
            <a:ext cx="8159261" cy="178524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573" y="4772025"/>
            <a:ext cx="5114925" cy="71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449" y="3952692"/>
            <a:ext cx="4829175" cy="485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562040" y="190440"/>
              <a:ext cx="8807760" cy="543600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2680" y="181080"/>
                <a:ext cx="8826480" cy="54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52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46" y="2250831"/>
            <a:ext cx="4834191" cy="32169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517" y="1347945"/>
            <a:ext cx="4596683" cy="51943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1282680" y="3130560"/>
              <a:ext cx="8947440" cy="287064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3320" y="3121200"/>
                <a:ext cx="8966160" cy="28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9" y="2460246"/>
            <a:ext cx="5530362" cy="2615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592" y="2460246"/>
            <a:ext cx="5261463" cy="24995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墨迹 7"/>
              <p14:cNvContentPartPr/>
              <p14:nvPr/>
            </p14:nvContentPartPr>
            <p14:xfrm>
              <a:off x="1606680" y="1968480"/>
              <a:ext cx="9696600" cy="252144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7320" y="1959120"/>
                <a:ext cx="9715320" cy="254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80" y="1335998"/>
            <a:ext cx="4189097" cy="27492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723" y="1314792"/>
            <a:ext cx="4338566" cy="2732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960" y="4085262"/>
            <a:ext cx="4168079" cy="26732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墨迹 8"/>
              <p14:cNvContentPartPr/>
              <p14:nvPr/>
            </p14:nvContentPartPr>
            <p14:xfrm>
              <a:off x="876240" y="2711520"/>
              <a:ext cx="9665280" cy="368964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880" y="2702160"/>
                <a:ext cx="9684000" cy="37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9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9771</TotalTime>
  <Words>196</Words>
  <Application>Microsoft Office PowerPoint</Application>
  <PresentationFormat>宽屏</PresentationFormat>
  <Paragraphs>31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맑은 고딕</vt:lpstr>
      <vt:lpstr>等线</vt:lpstr>
      <vt:lpstr>仿宋</vt:lpstr>
      <vt:lpstr>黑体</vt:lpstr>
      <vt:lpstr>华康俪金黑W8(P)</vt:lpstr>
      <vt:lpstr>楷体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Hasee</cp:lastModifiedBy>
  <cp:revision>1888</cp:revision>
  <dcterms:created xsi:type="dcterms:W3CDTF">2017-04-22T07:59:00Z</dcterms:created>
  <dcterms:modified xsi:type="dcterms:W3CDTF">2021-12-19T13:39:50Z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