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335" r:id="rId2"/>
    <p:sldId id="337" r:id="rId3"/>
    <p:sldId id="341" r:id="rId4"/>
    <p:sldId id="353" r:id="rId5"/>
    <p:sldId id="354" r:id="rId6"/>
    <p:sldId id="355" r:id="rId7"/>
    <p:sldId id="356" r:id="rId8"/>
    <p:sldId id="344" r:id="rId9"/>
    <p:sldId id="348" r:id="rId10"/>
    <p:sldId id="343" r:id="rId11"/>
  </p:sldIdLst>
  <p:sldSz cx="12192000" cy="6858000"/>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CC3300"/>
    <a:srgbClr val="A5A5A5"/>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01" autoAdjust="0"/>
    <p:restoredTop sz="94270" autoAdjust="0"/>
  </p:normalViewPr>
  <p:slideViewPr>
    <p:cSldViewPr snapToGrid="0">
      <p:cViewPr varScale="1">
        <p:scale>
          <a:sx n="90" d="100"/>
          <a:sy n="90" d="100"/>
        </p:scale>
        <p:origin x="106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48D2E-AF02-4DCE-B074-B92153B9F500}" type="datetimeFigureOut">
              <a:rPr lang="zh-CN" altLang="en-US" smtClean="0"/>
              <a:t>2021/7/13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FDA67F-B4CA-4472-A62D-C6C405E22629}"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1FDA67F-B4CA-4472-A62D-C6C405E22629}" type="slidenum">
              <a:rPr lang="zh-CN" altLang="en-US" smtClean="0"/>
              <a:t>1</a:t>
            </a:fld>
            <a:endParaRPr lang="zh-CN" altLang="en-US"/>
          </a:p>
        </p:txBody>
      </p:sp>
    </p:spTree>
    <p:extLst>
      <p:ext uri="{BB962C8B-B14F-4D97-AF65-F5344CB8AC3E}">
        <p14:creationId xmlns:p14="http://schemas.microsoft.com/office/powerpoint/2010/main" val="1280552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FDA67F-B4CA-4472-A62D-C6C405E22629}" type="slidenum">
              <a:rPr lang="zh-CN" altLang="en-US" smtClean="0"/>
              <a:t>10</a:t>
            </a:fld>
            <a:endParaRPr lang="zh-CN" altLang="en-US"/>
          </a:p>
        </p:txBody>
      </p:sp>
    </p:spTree>
    <p:extLst>
      <p:ext uri="{BB962C8B-B14F-4D97-AF65-F5344CB8AC3E}">
        <p14:creationId xmlns:p14="http://schemas.microsoft.com/office/powerpoint/2010/main" val="2463755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546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56666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172334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607447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81519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normAutofit/>
          </a:bodyPr>
          <a:lstStyle>
            <a:lvl1pPr algn="ctr" defTabSz="914400" rtl="0" eaLnBrk="1" latinLnBrk="0" hangingPunct="1">
              <a:lnSpc>
                <a:spcPct val="90000"/>
              </a:lnSpc>
              <a:spcBef>
                <a:spcPct val="0"/>
              </a:spcBef>
              <a:buNone/>
              <a:defRPr lang="zh-CN" altLang="en-US" sz="3600" b="1" kern="1200" dirty="0">
                <a:solidFill>
                  <a:schemeClr val="accent1">
                    <a:lumMod val="50000"/>
                  </a:schemeClr>
                </a:solidFill>
                <a:latin typeface="Times New Roman" panose="02020603050405020304" pitchFamily="18" charset="0"/>
                <a:ea typeface="仿宋" panose="02010609060101010101" pitchFamily="49" charset="-122"/>
                <a:cs typeface="Times New Roman" panose="02020603050405020304" pitchFamily="18" charset="0"/>
              </a:defRPr>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70528"/>
            <a:ext cx="10515600" cy="482946"/>
          </a:xfrm>
        </p:spPr>
        <p:txBody>
          <a:bodyPr>
            <a:noAutofit/>
          </a:bodyPr>
          <a:lstStyle>
            <a:lvl1pPr algn="ctr" defTabSz="914400" rtl="0" eaLnBrk="1" latinLnBrk="0" hangingPunct="1">
              <a:lnSpc>
                <a:spcPct val="90000"/>
              </a:lnSpc>
              <a:spcBef>
                <a:spcPct val="0"/>
              </a:spcBef>
              <a:buNone/>
              <a:defRPr lang="zh-CN" altLang="en-US" sz="40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宋体" panose="02010600030101010101" pitchFamily="2" charset="-122"/>
                <a:cs typeface="Times New Roman" panose="02020603050405020304" pitchFamily="18" charset="0"/>
              </a:defRPr>
            </a:lvl1pPr>
          </a:lstStyle>
          <a:p>
            <a:r>
              <a:rPr lang="zh-CN" altLang="en-US" dirty="0"/>
              <a:t>Title</a:t>
            </a:r>
          </a:p>
        </p:txBody>
      </p:sp>
      <p:sp>
        <p:nvSpPr>
          <p:cNvPr id="3" name="内容占位符 2"/>
          <p:cNvSpPr>
            <a:spLocks noGrp="1"/>
          </p:cNvSpPr>
          <p:nvPr>
            <p:ph idx="1" hasCustomPrompt="1"/>
          </p:nvPr>
        </p:nvSpPr>
        <p:spPr>
          <a:xfrm>
            <a:off x="838200" y="1316974"/>
            <a:ext cx="10515600" cy="4859989"/>
          </a:xfrm>
        </p:spPr>
        <p:txBody>
          <a:bodyPr/>
          <a:lstStyle>
            <a:lvl1pPr marL="358775"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defRPr lang="zh-CN" altLang="en-US" sz="2600" b="1" kern="100" spc="50" dirty="0" smtClean="0">
                <a:ln w="11430"/>
                <a:solidFill>
                  <a:schemeClr val="tx1"/>
                </a:solidFill>
                <a:effectLst>
                  <a:outerShdw blurRad="50800" dist="38100" dir="5400000" algn="t" rotWithShape="0">
                    <a:prstClr val="black">
                      <a:alpha val="40000"/>
                    </a:prstClr>
                  </a:outerShdw>
                </a:effectLst>
                <a:latin typeface="宋体" panose="02010600030101010101" pitchFamily="2" charset="-122"/>
                <a:ea typeface="宋体" panose="02010600030101010101" pitchFamily="2" charset="-122"/>
                <a:cs typeface="Times New Roman" panose="02020603050405020304" pitchFamily="18" charset="0"/>
              </a:defRPr>
            </a:lvl1pPr>
            <a:lvl2pPr>
              <a:defRPr lang="zh-CN" altLang="en-US" sz="2400" kern="1200" dirty="0" smtClean="0">
                <a:solidFill>
                  <a:schemeClr val="tx1"/>
                </a:solidFill>
                <a:latin typeface="宋体" panose="02010600030101010101" pitchFamily="2" charset="-122"/>
                <a:ea typeface="宋体" panose="02010600030101010101" pitchFamily="2" charset="-122"/>
                <a:cs typeface="Times New Roman" panose="02020603050405020304" pitchFamily="18" charset="0"/>
              </a:defRPr>
            </a:lvl2pPr>
            <a:lvl3pPr>
              <a:defRPr sz="2200">
                <a:solidFill>
                  <a:schemeClr val="tx1"/>
                </a:solidFill>
                <a:latin typeface="宋体" panose="02010600030101010101" pitchFamily="2" charset="-122"/>
                <a:ea typeface="宋体" panose="02010600030101010101" pitchFamily="2" charset="-122"/>
              </a:defRPr>
            </a:lvl3pPr>
            <a:lvl4pPr>
              <a:defRPr>
                <a:solidFill>
                  <a:schemeClr val="tx1"/>
                </a:solidFill>
                <a:latin typeface="宋体" panose="02010600030101010101" pitchFamily="2" charset="-122"/>
                <a:ea typeface="宋体" panose="02010600030101010101" pitchFamily="2" charset="-122"/>
              </a:defRPr>
            </a:lvl4pPr>
            <a:lvl5pPr>
              <a:defRPr>
                <a:solidFill>
                  <a:schemeClr val="tx1"/>
                </a:solidFill>
                <a:latin typeface="宋体" panose="02010600030101010101" pitchFamily="2" charset="-122"/>
                <a:ea typeface="宋体" panose="0201060003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pic>
        <p:nvPicPr>
          <p:cNvPr id="14" name="图片 13"/>
          <p:cNvPicPr>
            <a:picLocks noChangeAspect="1"/>
          </p:cNvPicPr>
          <p:nvPr userDrawn="1"/>
        </p:nvPicPr>
        <p:blipFill>
          <a:blip r:embed="rId2"/>
          <a:stretch>
            <a:fillRect/>
          </a:stretch>
        </p:blipFill>
        <p:spPr>
          <a:xfrm>
            <a:off x="0" y="212"/>
            <a:ext cx="12204000" cy="603327"/>
          </a:xfrm>
          <a:prstGeom prst="rect">
            <a:avLst/>
          </a:prstGeom>
        </p:spPr>
      </p:pic>
      <p:grpSp>
        <p:nvGrpSpPr>
          <p:cNvPr id="9" name="组合 8"/>
          <p:cNvGrpSpPr/>
          <p:nvPr userDrawn="1"/>
        </p:nvGrpSpPr>
        <p:grpSpPr>
          <a:xfrm>
            <a:off x="0" y="0"/>
            <a:ext cx="12204000" cy="603327"/>
            <a:chOff x="0" y="0"/>
            <a:chExt cx="12204000" cy="603327"/>
          </a:xfrm>
        </p:grpSpPr>
        <p:pic>
          <p:nvPicPr>
            <p:cNvPr id="10" name="图片 9"/>
            <p:cNvPicPr>
              <a:picLocks noChangeAspect="1"/>
            </p:cNvPicPr>
            <p:nvPr/>
          </p:nvPicPr>
          <p:blipFill>
            <a:blip r:embed="rId2">
              <a:duotone>
                <a:schemeClr val="accent1">
                  <a:shade val="45000"/>
                  <a:satMod val="135000"/>
                </a:schemeClr>
                <a:prstClr val="white"/>
              </a:duotone>
            </a:blip>
            <a:stretch>
              <a:fillRect/>
            </a:stretch>
          </p:blipFill>
          <p:spPr>
            <a:xfrm>
              <a:off x="0" y="0"/>
              <a:ext cx="12204000" cy="603327"/>
            </a:xfrm>
            <a:prstGeom prst="rect">
              <a:avLst/>
            </a:prstGeom>
          </p:spPr>
        </p:pic>
        <p:pic>
          <p:nvPicPr>
            <p:cNvPr id="11" name="图片 10"/>
            <p:cNvPicPr>
              <a:picLocks noChangeAspect="1"/>
            </p:cNvPicPr>
            <p:nvPr/>
          </p:nvPicPr>
          <p:blipFill>
            <a:blip r:embed="rId3"/>
            <a:stretch>
              <a:fillRect/>
            </a:stretch>
          </p:blipFill>
          <p:spPr>
            <a:xfrm>
              <a:off x="565604" y="126322"/>
              <a:ext cx="1887310" cy="465182"/>
            </a:xfrm>
            <a:prstGeom prst="rect">
              <a:avLst/>
            </a:prstGeom>
          </p:spPr>
        </p:pic>
        <p:pic>
          <p:nvPicPr>
            <p:cNvPr id="13" name="图片 12"/>
            <p:cNvPicPr>
              <a:picLocks noChangeAspect="1"/>
            </p:cNvPicPr>
            <p:nvPr/>
          </p:nvPicPr>
          <p:blipFill>
            <a:blip r:embed="rId4"/>
            <a:stretch>
              <a:fillRect/>
            </a:stretch>
          </p:blipFill>
          <p:spPr>
            <a:xfrm>
              <a:off x="11781632" y="0"/>
              <a:ext cx="340517" cy="504825"/>
            </a:xfrm>
            <a:prstGeom prst="rect">
              <a:avLst/>
            </a:prstGeom>
          </p:spPr>
        </p:pic>
      </p:grpSp>
      <p:sp>
        <p:nvSpPr>
          <p:cNvPr id="20" name="矩形 19"/>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
        <p:nvSpPr>
          <p:cNvPr id="21" name="矩形 20"/>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8" name="矩形 7"/>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A1BC03B-13BB-476B-B07A-5829C61798CD}" type="datetimeFigureOut">
              <a:rPr lang="zh-CN" altLang="en-US" smtClean="0"/>
              <a:t>2021/7/13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D14C75-72F5-4DB0-8A81-90E8A5303F2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705457"/>
            <a:ext cx="10515600" cy="51218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293841"/>
            <a:ext cx="10515600" cy="5121247"/>
          </a:xfrm>
          <a:prstGeom prst="rect">
            <a:avLst/>
          </a:prstGeom>
        </p:spPr>
        <p:txBody>
          <a:bodyPr vert="horz" lIns="91440" tIns="45720" rIns="91440" bIns="45720" rtlCol="0">
            <a:normAutofit/>
          </a:bodyPr>
          <a:lstStyle/>
          <a:p>
            <a:pPr marL="358775" lvl="0" indent="-457200" algn="l" defTabSz="914400" rtl="0" eaLnBrk="0" fontAlgn="base" latinLnBrk="0" hangingPunct="0">
              <a:lnSpc>
                <a:spcPct val="90000"/>
              </a:lnSpc>
              <a:spcBef>
                <a:spcPct val="0"/>
              </a:spcBef>
              <a:spcAft>
                <a:spcPct val="0"/>
              </a:spcAft>
              <a:buSzPct val="75000"/>
              <a:buFont typeface="Wingdings" panose="05000000000000000000" pitchFamily="2" charset="2"/>
              <a:buChar char="n"/>
            </a:pPr>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4325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BC03B-13BB-476B-B07A-5829C61798CD}" type="datetimeFigureOut">
              <a:rPr lang="zh-CN" altLang="en-US" smtClean="0"/>
              <a:t>2021/7/13</a:t>
            </a:fld>
            <a:endParaRPr lang="zh-CN" altLang="en-US"/>
          </a:p>
        </p:txBody>
      </p:sp>
      <p:sp>
        <p:nvSpPr>
          <p:cNvPr id="5" name="页脚占位符 4"/>
          <p:cNvSpPr>
            <a:spLocks noGrp="1"/>
          </p:cNvSpPr>
          <p:nvPr>
            <p:ph type="ftr" sz="quarter" idx="3"/>
          </p:nvPr>
        </p:nvSpPr>
        <p:spPr>
          <a:xfrm>
            <a:off x="4038600" y="64325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4325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D14C75-72F5-4DB0-8A81-90E8A5303F2F}" type="slidenum">
              <a:rPr lang="zh-CN" altLang="en-US" smtClean="0"/>
              <a:t>‹#›</a:t>
            </a:fld>
            <a:endParaRPr lang="zh-CN" altLang="en-US"/>
          </a:p>
        </p:txBody>
      </p:sp>
      <p:grpSp>
        <p:nvGrpSpPr>
          <p:cNvPr id="15" name="组合 14"/>
          <p:cNvGrpSpPr/>
          <p:nvPr userDrawn="1"/>
        </p:nvGrpSpPr>
        <p:grpSpPr>
          <a:xfrm>
            <a:off x="0" y="0"/>
            <a:ext cx="12204000" cy="603327"/>
            <a:chOff x="0" y="0"/>
            <a:chExt cx="12204000" cy="603327"/>
          </a:xfrm>
        </p:grpSpPr>
        <p:pic>
          <p:nvPicPr>
            <p:cNvPr id="16" name="图片 15"/>
            <p:cNvPicPr>
              <a:picLocks noChangeAspect="1"/>
            </p:cNvPicPr>
            <p:nvPr/>
          </p:nvPicPr>
          <p:blipFill>
            <a:blip r:embed="rId12">
              <a:duotone>
                <a:schemeClr val="accent1">
                  <a:shade val="45000"/>
                  <a:satMod val="135000"/>
                </a:schemeClr>
                <a:prstClr val="white"/>
              </a:duotone>
            </a:blip>
            <a:stretch>
              <a:fillRect/>
            </a:stretch>
          </p:blipFill>
          <p:spPr>
            <a:xfrm>
              <a:off x="0" y="0"/>
              <a:ext cx="12204000" cy="603327"/>
            </a:xfrm>
            <a:prstGeom prst="rect">
              <a:avLst/>
            </a:prstGeom>
          </p:spPr>
        </p:pic>
        <p:pic>
          <p:nvPicPr>
            <p:cNvPr id="17" name="图片 16"/>
            <p:cNvPicPr>
              <a:picLocks noChangeAspect="1"/>
            </p:cNvPicPr>
            <p:nvPr/>
          </p:nvPicPr>
          <p:blipFill>
            <a:blip r:embed="rId13"/>
            <a:stretch>
              <a:fillRect/>
            </a:stretch>
          </p:blipFill>
          <p:spPr>
            <a:xfrm>
              <a:off x="565604" y="126322"/>
              <a:ext cx="1887310" cy="465182"/>
            </a:xfrm>
            <a:prstGeom prst="rect">
              <a:avLst/>
            </a:prstGeom>
          </p:spPr>
        </p:pic>
        <p:pic>
          <p:nvPicPr>
            <p:cNvPr id="19" name="图片 18"/>
            <p:cNvPicPr>
              <a:picLocks noChangeAspect="1"/>
            </p:cNvPicPr>
            <p:nvPr/>
          </p:nvPicPr>
          <p:blipFill>
            <a:blip r:embed="rId14"/>
            <a:stretch>
              <a:fillRect/>
            </a:stretch>
          </p:blipFill>
          <p:spPr>
            <a:xfrm>
              <a:off x="11756232" y="0"/>
              <a:ext cx="374807" cy="504825"/>
            </a:xfrm>
            <a:prstGeom prst="rect">
              <a:avLst/>
            </a:prstGeom>
          </p:spPr>
        </p:pic>
      </p:grpSp>
      <p:sp>
        <p:nvSpPr>
          <p:cNvPr id="7" name="矩形 6"/>
          <p:cNvSpPr/>
          <p:nvPr userDrawn="1"/>
        </p:nvSpPr>
        <p:spPr>
          <a:xfrm>
            <a:off x="10874507" y="-78"/>
            <a:ext cx="1247643" cy="306705"/>
          </a:xfrm>
          <a:prstGeom prst="rect">
            <a:avLst/>
          </a:prstGeom>
        </p:spPr>
        <p:txBody>
          <a:bodyPr wrap="square">
            <a:spAutoFit/>
          </a:bodyPr>
          <a:lstStyle/>
          <a:p>
            <a:r>
              <a:rPr lang="en-US" altLang="zh-CN" sz="1400" dirty="0">
                <a:solidFill>
                  <a:schemeClr val="bg1"/>
                </a:solidFill>
                <a:latin typeface="Gill Sans Ultra Bold" panose="020B0A02020104020203" pitchFamily="34" charset="0"/>
                <a:sym typeface="+mn-ea"/>
              </a:rPr>
              <a:t>ATAI</a:t>
            </a:r>
            <a:endParaRPr lang="zh-CN" altLang="en-US" sz="1200" b="1" dirty="0">
              <a:solidFill>
                <a:schemeClr val="bg1"/>
              </a:solidFill>
              <a:latin typeface="微软雅黑" panose="020B0503020204020204" charset="-122"/>
              <a:ea typeface="微软雅黑" panose="020B0503020204020204" charset="-122"/>
            </a:endParaRPr>
          </a:p>
        </p:txBody>
      </p:sp>
      <p:sp>
        <p:nvSpPr>
          <p:cNvPr id="12" name="矩形 11"/>
          <p:cNvSpPr/>
          <p:nvPr userDrawn="1"/>
        </p:nvSpPr>
        <p:spPr>
          <a:xfrm>
            <a:off x="556895" y="71755"/>
            <a:ext cx="1896110" cy="460375"/>
          </a:xfrm>
          <a:prstGeom prst="rect">
            <a:avLst/>
          </a:prstGeom>
        </p:spPr>
        <p:txBody>
          <a:bodyPr wrap="square">
            <a:spAutoFit/>
          </a:bodyPr>
          <a:lstStyle/>
          <a:p>
            <a:r>
              <a:rPr lang="en-US" altLang="zh-CN" sz="1200" dirty="0">
                <a:solidFill>
                  <a:schemeClr val="bg1">
                    <a:lumMod val="85000"/>
                  </a:schemeClr>
                </a:solidFill>
                <a:latin typeface="微软雅黑" panose="020B0503020204020204" charset="-122"/>
                <a:ea typeface="微软雅黑" panose="020B0503020204020204" charset="-122"/>
              </a:rPr>
              <a:t>Chongqing University of Technology</a:t>
            </a:r>
          </a:p>
        </p:txBody>
      </p:sp>
      <p:sp>
        <p:nvSpPr>
          <p:cNvPr id="8" name="矩形 7"/>
          <p:cNvSpPr/>
          <p:nvPr userDrawn="1"/>
        </p:nvSpPr>
        <p:spPr>
          <a:xfrm>
            <a:off x="10506075" y="204470"/>
            <a:ext cx="1685925" cy="398780"/>
          </a:xfrm>
          <a:prstGeom prst="rect">
            <a:avLst/>
          </a:prstGeom>
        </p:spPr>
        <p:txBody>
          <a:bodyPr wrap="square">
            <a:spAutoFit/>
          </a:bodyPr>
          <a:lstStyle/>
          <a:p>
            <a:r>
              <a:rPr lang="en-US" altLang="zh-CN" sz="1000" dirty="0">
                <a:solidFill>
                  <a:schemeClr val="bg1">
                    <a:lumMod val="85000"/>
                  </a:schemeClr>
                </a:solidFill>
                <a:latin typeface="微软雅黑" panose="020B0503020204020204" charset="-122"/>
                <a:ea typeface="微软雅黑" panose="020B0503020204020204" charset="-122"/>
              </a:rPr>
              <a:t>Advanced Technique of Artificial  Intelligence</a:t>
            </a:r>
            <a:endParaRPr lang="zh-CN" altLang="en-US" sz="1000" dirty="0">
              <a:solidFill>
                <a:schemeClr val="bg1">
                  <a:lumMod val="85000"/>
                </a:schemeClr>
              </a:solidFill>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lnSpc>
          <a:spcPct val="90000"/>
        </a:lnSpc>
        <a:spcBef>
          <a:spcPct val="0"/>
        </a:spcBef>
        <a:buNone/>
        <a:defRPr lang="zh-CN" altLang="en-US" sz="2900" b="1" kern="1200" dirty="0">
          <a:solidFill>
            <a:srgbClr val="002060"/>
          </a:solidFill>
          <a:effectLst>
            <a:glow rad="63500">
              <a:schemeClr val="bg1"/>
            </a:glow>
            <a:reflection blurRad="6350" stA="55000" endA="300" endPos="35000" dir="5400000" sy="-100000" algn="bl" rotWithShape="0"/>
          </a:effectLst>
          <a:latin typeface="Times New Roman" panose="02020603050405020304" pitchFamily="18" charset="0"/>
          <a:ea typeface="华康俪金黑W8(P)" panose="020B0800000000000000" pitchFamily="34" charset="-122"/>
          <a:cs typeface="Times New Roman" panose="02020603050405020304" pitchFamily="18" charset="0"/>
        </a:defRPr>
      </a:lvl1pPr>
    </p:titleStyle>
    <p:bodyStyle>
      <a:lvl1pPr marL="0" indent="0" algn="l" defTabSz="914400" rtl="0" eaLnBrk="1" latinLnBrk="0" hangingPunct="1">
        <a:lnSpc>
          <a:spcPct val="90000"/>
        </a:lnSpc>
        <a:spcBef>
          <a:spcPts val="1000"/>
        </a:spcBef>
        <a:buSzPct val="75000"/>
        <a:buFont typeface="Wingdings" panose="05000000000000000000" charset="0"/>
        <a:buNone/>
        <a:defRPr lang="zh-CN" altLang="en-US" sz="2600" b="1" kern="100" spc="50" dirty="0" smtClean="0">
          <a:ln w="11430"/>
          <a:solidFill>
            <a:schemeClr val="tx1"/>
          </a:solidFill>
          <a:effectLst/>
          <a:latin typeface="宋体" panose="02010600030101010101" pitchFamily="2" charset="-122"/>
          <a:ea typeface="宋体" panose="02010600030101010101" pitchFamily="2" charset="-122"/>
          <a:cs typeface="Times New Roman" panose="02020603050405020304" pitchFamily="18" charset="0"/>
        </a:defRPr>
      </a:lvl1pPr>
      <a:lvl2pPr marL="685800" indent="-228600" algn="l" defTabSz="914400" rtl="0" eaLnBrk="1" latinLnBrk="0" hangingPunct="1">
        <a:lnSpc>
          <a:spcPct val="90000"/>
        </a:lnSpc>
        <a:spcBef>
          <a:spcPts val="500"/>
        </a:spcBef>
        <a:buSzPct val="60000"/>
        <a:buFont typeface="Wingdings" panose="05000000000000000000" charset="0"/>
        <a:buChar char="l"/>
        <a:defRPr sz="24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2pPr>
      <a:lvl3pPr marL="1143000" indent="-228600" algn="l" defTabSz="914400" rtl="0" eaLnBrk="1" latinLnBrk="0" hangingPunct="1">
        <a:lnSpc>
          <a:spcPct val="90000"/>
        </a:lnSpc>
        <a:spcBef>
          <a:spcPts val="500"/>
        </a:spcBef>
        <a:buSzPct val="60000"/>
        <a:buFont typeface="Wingdings" panose="05000000000000000000" charset="0"/>
        <a:buChar char="l"/>
        <a:defRPr sz="22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charset="0"/>
        <a:buChar char="l"/>
        <a:defRPr sz="2000" kern="1200">
          <a:solidFill>
            <a:schemeClr val="tx1"/>
          </a:solidFill>
          <a:latin typeface="Times New Roman" panose="02020603050405020304" pitchFamily="18" charset="0"/>
          <a:ea typeface="仿宋" panose="02010609060101010101" pitchFamily="49" charset="-122"/>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 y="5872531"/>
            <a:ext cx="828000" cy="828000"/>
          </a:xfrm>
          <a:prstGeom prst="rect">
            <a:avLst/>
          </a:prstGeom>
        </p:spPr>
      </p:pic>
      <p:pic>
        <p:nvPicPr>
          <p:cNvPr id="9224" name="Picture 8" descr="æ¥çæºå¾å"/>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0094" y="5882234"/>
            <a:ext cx="822449" cy="81207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æ¥çæºå¾å"/>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663" y="6024932"/>
            <a:ext cx="1260000" cy="68108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æ¥çæºå¾å"/>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7040" y="5926769"/>
            <a:ext cx="836364" cy="828000"/>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p:cNvSpPr txBox="1"/>
          <p:nvPr/>
        </p:nvSpPr>
        <p:spPr>
          <a:xfrm>
            <a:off x="4911875" y="5088123"/>
            <a:ext cx="2733441" cy="369332"/>
          </a:xfrm>
          <a:prstGeom prst="rect">
            <a:avLst/>
          </a:prstGeom>
          <a:noFill/>
        </p:spPr>
        <p:txBody>
          <a:bodyPr wrap="none" rtlCol="0">
            <a:spAutoFit/>
          </a:bodyPr>
          <a:lstStyle/>
          <a:p>
            <a:r>
              <a:rPr lang="en-US" altLang="zh-CN" sz="1600" b="1" dirty="0">
                <a:solidFill>
                  <a:schemeClr val="bg1">
                    <a:lumMod val="65000"/>
                  </a:schemeClr>
                </a:solidFill>
                <a:latin typeface="黑体" panose="02010600030101010101" charset="-122"/>
                <a:ea typeface="黑体" panose="02010600030101010101" charset="-122"/>
              </a:rPr>
              <a:t>2021.07.13  •  ChongQing</a:t>
            </a:r>
            <a:r>
              <a:rPr lang="en-US" altLang="zh-CN" dirty="0"/>
              <a:t> </a:t>
            </a:r>
          </a:p>
        </p:txBody>
      </p:sp>
      <p:sp>
        <p:nvSpPr>
          <p:cNvPr id="16" name="文本框 15"/>
          <p:cNvSpPr txBox="1"/>
          <p:nvPr/>
        </p:nvSpPr>
        <p:spPr>
          <a:xfrm>
            <a:off x="909300" y="946763"/>
            <a:ext cx="10255870" cy="1569660"/>
          </a:xfrm>
          <a:prstGeom prst="rect">
            <a:avLst/>
          </a:prstGeom>
          <a:noFill/>
        </p:spPr>
        <p:txBody>
          <a:bodyPr wrap="square" rtlCol="0">
            <a:spAutoFit/>
            <a:scene3d>
              <a:camera prst="orthographicFront"/>
              <a:lightRig rig="threePt" dir="t"/>
            </a:scene3d>
          </a:bodyPr>
          <a:lstStyle/>
          <a:p>
            <a:pPr algn="ctr"/>
            <a:r>
              <a:rPr lang="en-US" altLang="zh-CN" sz="3200" b="1" dirty="0">
                <a:solidFill>
                  <a:srgbClr val="00206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DA-GCN: A Domain-aware Attentive Graph Convolution Network for Shared-account Cross-domain Sequential Recommendation</a:t>
            </a:r>
          </a:p>
        </p:txBody>
      </p:sp>
      <p:sp>
        <p:nvSpPr>
          <p:cNvPr id="2" name="文本框 1"/>
          <p:cNvSpPr txBox="1"/>
          <p:nvPr/>
        </p:nvSpPr>
        <p:spPr>
          <a:xfrm>
            <a:off x="7817485" y="6156325"/>
            <a:ext cx="3129280" cy="337185"/>
          </a:xfrm>
          <a:prstGeom prst="rect">
            <a:avLst/>
          </a:prstGeom>
          <a:noFill/>
        </p:spPr>
        <p:txBody>
          <a:bodyPr wrap="square" rtlCol="0">
            <a:spAutoFit/>
          </a:bodyPr>
          <a:lstStyle/>
          <a:p>
            <a:r>
              <a:rPr lang="en-US" altLang="zh-CN" sz="1600" b="1" dirty="0">
                <a:solidFill>
                  <a:srgbClr val="002060"/>
                </a:solidFill>
                <a:latin typeface="Times New Roman" panose="02020603050405020304" pitchFamily="18" charset="0"/>
                <a:ea typeface="楷体" panose="02010609060101010101" pitchFamily="49" charset="-122"/>
                <a:cs typeface="Times New Roman" panose="02020603050405020304" pitchFamily="18" charset="0"/>
              </a:rPr>
              <a:t>Reported by Gu Tang</a:t>
            </a:r>
          </a:p>
        </p:txBody>
      </p:sp>
      <p:pic>
        <p:nvPicPr>
          <p:cNvPr id="24" name="图片 23"/>
          <p:cNvPicPr>
            <a:picLocks noChangeAspect="1"/>
          </p:cNvPicPr>
          <p:nvPr/>
        </p:nvPicPr>
        <p:blipFill>
          <a:blip r:embed="rId7"/>
          <a:stretch>
            <a:fillRect/>
          </a:stretch>
        </p:blipFill>
        <p:spPr>
          <a:xfrm>
            <a:off x="10755086" y="5894738"/>
            <a:ext cx="1436914" cy="963262"/>
          </a:xfrm>
          <a:prstGeom prst="rect">
            <a:avLst/>
          </a:prstGeom>
        </p:spPr>
      </p:pic>
      <p:sp>
        <p:nvSpPr>
          <p:cNvPr id="12" name="文本框 11"/>
          <p:cNvSpPr txBox="1"/>
          <p:nvPr/>
        </p:nvSpPr>
        <p:spPr>
          <a:xfrm>
            <a:off x="1323300" y="4341577"/>
            <a:ext cx="9910593" cy="646331"/>
          </a:xfrm>
          <a:prstGeom prst="rect">
            <a:avLst/>
          </a:prstGeom>
          <a:noFill/>
        </p:spPr>
        <p:txBody>
          <a:bodyPr wrap="square" rtlCol="0" anchor="t">
            <a:spAutoFit/>
          </a:bodyPr>
          <a:lstStyle/>
          <a:p>
            <a:pPr algn="ctr"/>
            <a:r>
              <a:rPr lang="en-US" dirty="0">
                <a:solidFill>
                  <a:schemeClr val="bg1">
                    <a:lumMod val="65000"/>
                  </a:schemeClr>
                </a:solidFill>
                <a:latin typeface="Times New Roman" panose="02020603050405020304" pitchFamily="18" charset="0"/>
                <a:cs typeface="Times New Roman" panose="02020603050405020304" pitchFamily="18" charset="0"/>
              </a:rPr>
              <a:t>WWW 2021</a:t>
            </a:r>
          </a:p>
          <a:p>
            <a:pPr algn="ctr"/>
            <a:r>
              <a:rPr lang="en-US" altLang="zh-CN" dirty="0" err="1">
                <a:solidFill>
                  <a:schemeClr val="bg1">
                    <a:lumMod val="65000"/>
                  </a:schemeClr>
                </a:solidFill>
                <a:latin typeface="Times New Roman" panose="02020603050405020304" pitchFamily="18" charset="0"/>
                <a:cs typeface="Times New Roman" panose="02020603050405020304" pitchFamily="18" charset="0"/>
              </a:rPr>
              <a:t>Code:None</a:t>
            </a:r>
            <a:endParaRPr lang="en-US" altLang="zh-CN" dirty="0">
              <a:solidFill>
                <a:schemeClr val="bg1">
                  <a:lumMod val="65000"/>
                </a:schemeClr>
              </a:solidFill>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BBDC016C-C27F-44DF-80F0-6B18D7A78337}"/>
              </a:ext>
            </a:extLst>
          </p:cNvPr>
          <p:cNvPicPr>
            <a:picLocks noChangeAspect="1"/>
          </p:cNvPicPr>
          <p:nvPr/>
        </p:nvPicPr>
        <p:blipFill>
          <a:blip r:embed="rId8"/>
          <a:stretch>
            <a:fillRect/>
          </a:stretch>
        </p:blipFill>
        <p:spPr>
          <a:xfrm>
            <a:off x="1767030" y="2650424"/>
            <a:ext cx="8988056" cy="166419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lgn="ctr"/>
            <a:endParaRPr lang="en-US" altLang="zh-CN" dirty="0"/>
          </a:p>
          <a:p>
            <a:pPr algn="ctr"/>
            <a:endParaRPr lang="en-US" altLang="zh-CN" dirty="0"/>
          </a:p>
          <a:p>
            <a:pPr algn="ctr"/>
            <a:endParaRPr lang="en-US" altLang="zh-CN" dirty="0"/>
          </a:p>
          <a:p>
            <a:pPr algn="ctr"/>
            <a:endParaRPr lang="en-US" altLang="zh-CN" dirty="0"/>
          </a:p>
          <a:p>
            <a:pPr algn="ctr"/>
            <a:endParaRPr lang="en-US" altLang="zh-CN" dirty="0"/>
          </a:p>
          <a:p>
            <a:pPr marL="0" indent="0" algn="ctr">
              <a:buNone/>
            </a:pPr>
            <a:r>
              <a:rPr lang="en-US" altLang="zh-CN" sz="8000" b="0" dirty="0">
                <a:solidFill>
                  <a:schemeClr val="tx1"/>
                </a:solidFill>
                <a:effectLst/>
              </a:rPr>
              <a:t>Thanks</a:t>
            </a:r>
            <a:endParaRPr lang="zh-CN" altLang="en-US" sz="8000" b="0" dirty="0">
              <a:solidFill>
                <a:schemeClr val="tx1"/>
              </a:solidFill>
              <a:effectLst/>
            </a:endParaRPr>
          </a:p>
        </p:txBody>
      </p:sp>
    </p:spTree>
    <p:extLst>
      <p:ext uri="{BB962C8B-B14F-4D97-AF65-F5344CB8AC3E}">
        <p14:creationId xmlns:p14="http://schemas.microsoft.com/office/powerpoint/2010/main" val="365753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kumimoji="1" lang="en-US" altLang="zh-CN" sz="4000" dirty="0">
                <a:latin typeface="Times New Roman" panose="02020603050405020304" pitchFamily="18" charset="0"/>
              </a:rPr>
              <a:t>Introduction</a:t>
            </a:r>
          </a:p>
        </p:txBody>
      </p:sp>
      <p:sp>
        <p:nvSpPr>
          <p:cNvPr id="6" name="文本框 5">
            <a:extLst>
              <a:ext uri="{FF2B5EF4-FFF2-40B4-BE49-F238E27FC236}">
                <a16:creationId xmlns:a16="http://schemas.microsoft.com/office/drawing/2014/main" id="{B890C8CE-522D-4740-87AE-FA5055EF383B}"/>
              </a:ext>
            </a:extLst>
          </p:cNvPr>
          <p:cNvSpPr txBox="1"/>
          <p:nvPr/>
        </p:nvSpPr>
        <p:spPr>
          <a:xfrm>
            <a:off x="1600200" y="1395994"/>
            <a:ext cx="8387316" cy="3970318"/>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Cross-domain sequential recommendation (CSR) is a recommendation task that aims to recommend the next item by leveraging historical user interactions from multiple domains. Nowadays, as users need to register on different platforms to access services in specific areas, such as music subscriptions and food delivery, corporate social responsibility is gaining huge research attention. In this work, we studied corporate social responsibility in an emerging but challenging scenario, where multiple individual users share an account, and their interactions are recorded in multiple domains. Therefore, in this case, it is more challenging to generate accurate recommendations because the interests of different users are mixed in the interaction sequence. In addition, although in a single user scenario, data from two domains may help discover her/his preferences, the existence of a shared account will amplify the noise in the interactive data and hinder the accuracy of sequential recommendation. Previous work has used RNN to capture this cross-domain sequence relationship. This article explicitly constructs a graph to display the display structure information of the two domains of the learning link.</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5" name="图片 4">
            <a:extLst>
              <a:ext uri="{FF2B5EF4-FFF2-40B4-BE49-F238E27FC236}">
                <a16:creationId xmlns:a16="http://schemas.microsoft.com/office/drawing/2014/main" id="{C6BBABE0-A7BC-46C0-812E-38425E484309}"/>
              </a:ext>
            </a:extLst>
          </p:cNvPr>
          <p:cNvPicPr>
            <a:picLocks noChangeAspect="1"/>
          </p:cNvPicPr>
          <p:nvPr/>
        </p:nvPicPr>
        <p:blipFill>
          <a:blip r:embed="rId3"/>
          <a:stretch>
            <a:fillRect/>
          </a:stretch>
        </p:blipFill>
        <p:spPr>
          <a:xfrm>
            <a:off x="212650" y="1383644"/>
            <a:ext cx="5051203" cy="5214464"/>
          </a:xfrm>
          <a:prstGeom prst="rect">
            <a:avLst/>
          </a:prstGeom>
        </p:spPr>
      </p:pic>
      <p:sp>
        <p:nvSpPr>
          <p:cNvPr id="6" name="矩形 5">
            <a:extLst>
              <a:ext uri="{FF2B5EF4-FFF2-40B4-BE49-F238E27FC236}">
                <a16:creationId xmlns:a16="http://schemas.microsoft.com/office/drawing/2014/main" id="{8ACA8460-9AD2-4727-92D8-6DBBA46FDE24}"/>
              </a:ext>
            </a:extLst>
          </p:cNvPr>
          <p:cNvSpPr/>
          <p:nvPr/>
        </p:nvSpPr>
        <p:spPr>
          <a:xfrm>
            <a:off x="276447" y="2920410"/>
            <a:ext cx="5051203" cy="3083442"/>
          </a:xfrm>
          <a:prstGeom prst="rect">
            <a:avLst/>
          </a:prstGeom>
          <a:noFill/>
          <a:ln>
            <a:solidFill>
              <a:srgbClr val="FF330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DF37912E-461C-4099-BFDC-605798DC782F}"/>
              </a:ext>
            </a:extLst>
          </p:cNvPr>
          <p:cNvPicPr>
            <a:picLocks noChangeAspect="1"/>
          </p:cNvPicPr>
          <p:nvPr/>
        </p:nvPicPr>
        <p:blipFill>
          <a:blip r:embed="rId4"/>
          <a:stretch>
            <a:fillRect/>
          </a:stretch>
        </p:blipFill>
        <p:spPr>
          <a:xfrm>
            <a:off x="6428412" y="1388982"/>
            <a:ext cx="3852308" cy="716042"/>
          </a:xfrm>
          <a:prstGeom prst="rect">
            <a:avLst/>
          </a:prstGeom>
        </p:spPr>
      </p:pic>
      <p:cxnSp>
        <p:nvCxnSpPr>
          <p:cNvPr id="10" name="直接连接符 9">
            <a:extLst>
              <a:ext uri="{FF2B5EF4-FFF2-40B4-BE49-F238E27FC236}">
                <a16:creationId xmlns:a16="http://schemas.microsoft.com/office/drawing/2014/main" id="{97F17CE0-796A-45A2-BFFC-8869E28FB135}"/>
              </a:ext>
            </a:extLst>
          </p:cNvPr>
          <p:cNvCxnSpPr>
            <a:cxnSpLocks/>
          </p:cNvCxnSpPr>
          <p:nvPr/>
        </p:nvCxnSpPr>
        <p:spPr>
          <a:xfrm flipV="1">
            <a:off x="5777022" y="2240531"/>
            <a:ext cx="5642345" cy="1"/>
          </a:xfrm>
          <a:prstGeom prst="line">
            <a:avLst/>
          </a:prstGeom>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id="{132A5F56-64FA-4AD9-8B4E-27198F4A5BBE}"/>
              </a:ext>
            </a:extLst>
          </p:cNvPr>
          <p:cNvPicPr>
            <a:picLocks noChangeAspect="1"/>
          </p:cNvPicPr>
          <p:nvPr/>
        </p:nvPicPr>
        <p:blipFill>
          <a:blip r:embed="rId5"/>
          <a:stretch>
            <a:fillRect/>
          </a:stretch>
        </p:blipFill>
        <p:spPr>
          <a:xfrm>
            <a:off x="5687753" y="2355278"/>
            <a:ext cx="5820883" cy="487155"/>
          </a:xfrm>
          <a:prstGeom prst="rect">
            <a:avLst/>
          </a:prstGeom>
        </p:spPr>
      </p:pic>
      <p:pic>
        <p:nvPicPr>
          <p:cNvPr id="16" name="图片 15">
            <a:extLst>
              <a:ext uri="{FF2B5EF4-FFF2-40B4-BE49-F238E27FC236}">
                <a16:creationId xmlns:a16="http://schemas.microsoft.com/office/drawing/2014/main" id="{F930ECDD-3D88-4037-A82E-AD978875A29F}"/>
              </a:ext>
            </a:extLst>
          </p:cNvPr>
          <p:cNvPicPr>
            <a:picLocks noChangeAspect="1"/>
          </p:cNvPicPr>
          <p:nvPr/>
        </p:nvPicPr>
        <p:blipFill>
          <a:blip r:embed="rId6"/>
          <a:stretch>
            <a:fillRect/>
          </a:stretch>
        </p:blipFill>
        <p:spPr>
          <a:xfrm>
            <a:off x="5602418" y="2842433"/>
            <a:ext cx="5991552" cy="499296"/>
          </a:xfrm>
          <a:prstGeom prst="rect">
            <a:avLst/>
          </a:prstGeom>
        </p:spPr>
      </p:pic>
      <p:pic>
        <p:nvPicPr>
          <p:cNvPr id="19" name="图片 18">
            <a:extLst>
              <a:ext uri="{FF2B5EF4-FFF2-40B4-BE49-F238E27FC236}">
                <a16:creationId xmlns:a16="http://schemas.microsoft.com/office/drawing/2014/main" id="{C24AB2F3-E228-4921-A2B3-2A075BE5A1D0}"/>
              </a:ext>
            </a:extLst>
          </p:cNvPr>
          <p:cNvPicPr>
            <a:picLocks noChangeAspect="1"/>
          </p:cNvPicPr>
          <p:nvPr/>
        </p:nvPicPr>
        <p:blipFill>
          <a:blip r:embed="rId7"/>
          <a:stretch>
            <a:fillRect/>
          </a:stretch>
        </p:blipFill>
        <p:spPr>
          <a:xfrm>
            <a:off x="6106829" y="3348486"/>
            <a:ext cx="5487141" cy="483324"/>
          </a:xfrm>
          <a:prstGeom prst="rect">
            <a:avLst/>
          </a:prstGeom>
        </p:spPr>
      </p:pic>
      <p:sp>
        <p:nvSpPr>
          <p:cNvPr id="21" name="矩形 20">
            <a:extLst>
              <a:ext uri="{FF2B5EF4-FFF2-40B4-BE49-F238E27FC236}">
                <a16:creationId xmlns:a16="http://schemas.microsoft.com/office/drawing/2014/main" id="{44566C4B-C275-4005-992D-36F8259DA348}"/>
              </a:ext>
            </a:extLst>
          </p:cNvPr>
          <p:cNvSpPr/>
          <p:nvPr/>
        </p:nvSpPr>
        <p:spPr>
          <a:xfrm>
            <a:off x="5602418" y="2355278"/>
            <a:ext cx="6082099" cy="1476531"/>
          </a:xfrm>
          <a:prstGeom prst="rect">
            <a:avLst/>
          </a:prstGeom>
          <a:no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a:extLst>
              <a:ext uri="{FF2B5EF4-FFF2-40B4-BE49-F238E27FC236}">
                <a16:creationId xmlns:a16="http://schemas.microsoft.com/office/drawing/2014/main" id="{82098FA7-3971-436A-9AD0-5F200BF10356}"/>
              </a:ext>
            </a:extLst>
          </p:cNvPr>
          <p:cNvPicPr>
            <a:picLocks noChangeAspect="1"/>
          </p:cNvPicPr>
          <p:nvPr/>
        </p:nvPicPr>
        <p:blipFill>
          <a:blip r:embed="rId8"/>
          <a:stretch>
            <a:fillRect/>
          </a:stretch>
        </p:blipFill>
        <p:spPr>
          <a:xfrm>
            <a:off x="6726865" y="4137957"/>
            <a:ext cx="4751347" cy="561839"/>
          </a:xfrm>
          <a:prstGeom prst="rect">
            <a:avLst/>
          </a:prstGeom>
        </p:spPr>
      </p:pic>
      <p:pic>
        <p:nvPicPr>
          <p:cNvPr id="28" name="图片 27">
            <a:extLst>
              <a:ext uri="{FF2B5EF4-FFF2-40B4-BE49-F238E27FC236}">
                <a16:creationId xmlns:a16="http://schemas.microsoft.com/office/drawing/2014/main" id="{2708C99B-E4C1-426C-89CC-F26D3E8709B8}"/>
              </a:ext>
            </a:extLst>
          </p:cNvPr>
          <p:cNvPicPr>
            <a:picLocks noChangeAspect="1"/>
          </p:cNvPicPr>
          <p:nvPr/>
        </p:nvPicPr>
        <p:blipFill>
          <a:blip r:embed="rId9"/>
          <a:stretch>
            <a:fillRect/>
          </a:stretch>
        </p:blipFill>
        <p:spPr>
          <a:xfrm>
            <a:off x="6726864" y="4699796"/>
            <a:ext cx="4751347" cy="486089"/>
          </a:xfrm>
          <a:prstGeom prst="rect">
            <a:avLst/>
          </a:prstGeom>
        </p:spPr>
      </p:pic>
      <p:pic>
        <p:nvPicPr>
          <p:cNvPr id="34" name="图片 33">
            <a:extLst>
              <a:ext uri="{FF2B5EF4-FFF2-40B4-BE49-F238E27FC236}">
                <a16:creationId xmlns:a16="http://schemas.microsoft.com/office/drawing/2014/main" id="{E840746E-2CD4-4728-9D8A-F00B26199F38}"/>
              </a:ext>
            </a:extLst>
          </p:cNvPr>
          <p:cNvPicPr>
            <a:picLocks noChangeAspect="1"/>
          </p:cNvPicPr>
          <p:nvPr/>
        </p:nvPicPr>
        <p:blipFill>
          <a:blip r:embed="rId10"/>
          <a:stretch>
            <a:fillRect/>
          </a:stretch>
        </p:blipFill>
        <p:spPr>
          <a:xfrm>
            <a:off x="6363383" y="5261635"/>
            <a:ext cx="4469621" cy="15204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5" name="图片 4">
            <a:extLst>
              <a:ext uri="{FF2B5EF4-FFF2-40B4-BE49-F238E27FC236}">
                <a16:creationId xmlns:a16="http://schemas.microsoft.com/office/drawing/2014/main" id="{C6BBABE0-A7BC-46C0-812E-38425E484309}"/>
              </a:ext>
            </a:extLst>
          </p:cNvPr>
          <p:cNvPicPr>
            <a:picLocks noChangeAspect="1"/>
          </p:cNvPicPr>
          <p:nvPr/>
        </p:nvPicPr>
        <p:blipFill>
          <a:blip r:embed="rId3"/>
          <a:stretch>
            <a:fillRect/>
          </a:stretch>
        </p:blipFill>
        <p:spPr>
          <a:xfrm>
            <a:off x="212650" y="1383644"/>
            <a:ext cx="5051203" cy="5214464"/>
          </a:xfrm>
          <a:prstGeom prst="rect">
            <a:avLst/>
          </a:prstGeom>
        </p:spPr>
      </p:pic>
      <p:sp>
        <p:nvSpPr>
          <p:cNvPr id="6" name="矩形 5">
            <a:extLst>
              <a:ext uri="{FF2B5EF4-FFF2-40B4-BE49-F238E27FC236}">
                <a16:creationId xmlns:a16="http://schemas.microsoft.com/office/drawing/2014/main" id="{8ACA8460-9AD2-4727-92D8-6DBBA46FDE24}"/>
              </a:ext>
            </a:extLst>
          </p:cNvPr>
          <p:cNvSpPr/>
          <p:nvPr/>
        </p:nvSpPr>
        <p:spPr>
          <a:xfrm>
            <a:off x="276447" y="2920410"/>
            <a:ext cx="5051203" cy="3083442"/>
          </a:xfrm>
          <a:prstGeom prst="rect">
            <a:avLst/>
          </a:prstGeom>
          <a:noFill/>
          <a:ln>
            <a:solidFill>
              <a:srgbClr val="FF330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FEB69BEF-7B09-4289-BAF6-33EFA9A4A928}"/>
              </a:ext>
            </a:extLst>
          </p:cNvPr>
          <p:cNvPicPr>
            <a:picLocks noChangeAspect="1"/>
          </p:cNvPicPr>
          <p:nvPr/>
        </p:nvPicPr>
        <p:blipFill>
          <a:blip r:embed="rId4"/>
          <a:stretch>
            <a:fillRect/>
          </a:stretch>
        </p:blipFill>
        <p:spPr>
          <a:xfrm>
            <a:off x="5711455" y="1444273"/>
            <a:ext cx="5281723" cy="1073757"/>
          </a:xfrm>
          <a:prstGeom prst="rect">
            <a:avLst/>
          </a:prstGeom>
        </p:spPr>
      </p:pic>
      <p:pic>
        <p:nvPicPr>
          <p:cNvPr id="7" name="图片 6">
            <a:extLst>
              <a:ext uri="{FF2B5EF4-FFF2-40B4-BE49-F238E27FC236}">
                <a16:creationId xmlns:a16="http://schemas.microsoft.com/office/drawing/2014/main" id="{C66AB253-6FEF-4463-ACE5-733C1F85C2D3}"/>
              </a:ext>
            </a:extLst>
          </p:cNvPr>
          <p:cNvPicPr>
            <a:picLocks noChangeAspect="1"/>
          </p:cNvPicPr>
          <p:nvPr/>
        </p:nvPicPr>
        <p:blipFill>
          <a:blip r:embed="rId5"/>
          <a:stretch>
            <a:fillRect/>
          </a:stretch>
        </p:blipFill>
        <p:spPr>
          <a:xfrm>
            <a:off x="6526619" y="2423345"/>
            <a:ext cx="4466559" cy="886670"/>
          </a:xfrm>
          <a:prstGeom prst="rect">
            <a:avLst/>
          </a:prstGeom>
        </p:spPr>
      </p:pic>
      <p:cxnSp>
        <p:nvCxnSpPr>
          <p:cNvPr id="18" name="直接连接符 17">
            <a:extLst>
              <a:ext uri="{FF2B5EF4-FFF2-40B4-BE49-F238E27FC236}">
                <a16:creationId xmlns:a16="http://schemas.microsoft.com/office/drawing/2014/main" id="{8E88FFBD-4C51-4CCC-91CA-C8FE9CA7484F}"/>
              </a:ext>
            </a:extLst>
          </p:cNvPr>
          <p:cNvCxnSpPr>
            <a:cxnSpLocks/>
          </p:cNvCxnSpPr>
          <p:nvPr/>
        </p:nvCxnSpPr>
        <p:spPr>
          <a:xfrm flipV="1">
            <a:off x="5711455" y="3378550"/>
            <a:ext cx="5642345" cy="1"/>
          </a:xfrm>
          <a:prstGeom prst="line">
            <a:avLst/>
          </a:prstGeom>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490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5" name="图片 4">
            <a:extLst>
              <a:ext uri="{FF2B5EF4-FFF2-40B4-BE49-F238E27FC236}">
                <a16:creationId xmlns:a16="http://schemas.microsoft.com/office/drawing/2014/main" id="{C6BBABE0-A7BC-46C0-812E-38425E484309}"/>
              </a:ext>
            </a:extLst>
          </p:cNvPr>
          <p:cNvPicPr>
            <a:picLocks noChangeAspect="1"/>
          </p:cNvPicPr>
          <p:nvPr/>
        </p:nvPicPr>
        <p:blipFill>
          <a:blip r:embed="rId3"/>
          <a:stretch>
            <a:fillRect/>
          </a:stretch>
        </p:blipFill>
        <p:spPr>
          <a:xfrm>
            <a:off x="212650" y="1383644"/>
            <a:ext cx="5051203" cy="5214464"/>
          </a:xfrm>
          <a:prstGeom prst="rect">
            <a:avLst/>
          </a:prstGeom>
        </p:spPr>
      </p:pic>
      <p:sp>
        <p:nvSpPr>
          <p:cNvPr id="6" name="矩形 5">
            <a:extLst>
              <a:ext uri="{FF2B5EF4-FFF2-40B4-BE49-F238E27FC236}">
                <a16:creationId xmlns:a16="http://schemas.microsoft.com/office/drawing/2014/main" id="{8ACA8460-9AD2-4727-92D8-6DBBA46FDE24}"/>
              </a:ext>
            </a:extLst>
          </p:cNvPr>
          <p:cNvSpPr/>
          <p:nvPr/>
        </p:nvSpPr>
        <p:spPr>
          <a:xfrm>
            <a:off x="276447" y="2920410"/>
            <a:ext cx="5051203" cy="3083442"/>
          </a:xfrm>
          <a:prstGeom prst="rect">
            <a:avLst/>
          </a:prstGeom>
          <a:noFill/>
          <a:ln>
            <a:solidFill>
              <a:srgbClr val="FF330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330DC530-76A4-4596-9EFA-FF7BD1C28B61}"/>
              </a:ext>
            </a:extLst>
          </p:cNvPr>
          <p:cNvPicPr>
            <a:picLocks noChangeAspect="1"/>
          </p:cNvPicPr>
          <p:nvPr/>
        </p:nvPicPr>
        <p:blipFill>
          <a:blip r:embed="rId4"/>
          <a:stretch>
            <a:fillRect/>
          </a:stretch>
        </p:blipFill>
        <p:spPr>
          <a:xfrm>
            <a:off x="5617756" y="1821179"/>
            <a:ext cx="5736044" cy="386889"/>
          </a:xfrm>
          <a:prstGeom prst="rect">
            <a:avLst/>
          </a:prstGeom>
        </p:spPr>
      </p:pic>
      <p:pic>
        <p:nvPicPr>
          <p:cNvPr id="9" name="图片 8">
            <a:extLst>
              <a:ext uri="{FF2B5EF4-FFF2-40B4-BE49-F238E27FC236}">
                <a16:creationId xmlns:a16="http://schemas.microsoft.com/office/drawing/2014/main" id="{A4EF969E-6EFF-47B8-804B-7D67B4A8A5E6}"/>
              </a:ext>
            </a:extLst>
          </p:cNvPr>
          <p:cNvPicPr>
            <a:picLocks noChangeAspect="1"/>
          </p:cNvPicPr>
          <p:nvPr/>
        </p:nvPicPr>
        <p:blipFill>
          <a:blip r:embed="rId5"/>
          <a:stretch>
            <a:fillRect/>
          </a:stretch>
        </p:blipFill>
        <p:spPr>
          <a:xfrm>
            <a:off x="5752340" y="2388885"/>
            <a:ext cx="5601460" cy="386888"/>
          </a:xfrm>
          <a:prstGeom prst="rect">
            <a:avLst/>
          </a:prstGeom>
        </p:spPr>
      </p:pic>
      <p:pic>
        <p:nvPicPr>
          <p:cNvPr id="11" name="图片 10">
            <a:extLst>
              <a:ext uri="{FF2B5EF4-FFF2-40B4-BE49-F238E27FC236}">
                <a16:creationId xmlns:a16="http://schemas.microsoft.com/office/drawing/2014/main" id="{D8893B71-5D6C-45E3-8EB5-FD9FDC19C27F}"/>
              </a:ext>
            </a:extLst>
          </p:cNvPr>
          <p:cNvPicPr>
            <a:picLocks noChangeAspect="1"/>
          </p:cNvPicPr>
          <p:nvPr/>
        </p:nvPicPr>
        <p:blipFill>
          <a:blip r:embed="rId6"/>
          <a:stretch>
            <a:fillRect/>
          </a:stretch>
        </p:blipFill>
        <p:spPr>
          <a:xfrm>
            <a:off x="6582882" y="2816148"/>
            <a:ext cx="4838700" cy="428625"/>
          </a:xfrm>
          <a:prstGeom prst="rect">
            <a:avLst/>
          </a:prstGeom>
        </p:spPr>
      </p:pic>
      <p:sp>
        <p:nvSpPr>
          <p:cNvPr id="15" name="矩形 14">
            <a:extLst>
              <a:ext uri="{FF2B5EF4-FFF2-40B4-BE49-F238E27FC236}">
                <a16:creationId xmlns:a16="http://schemas.microsoft.com/office/drawing/2014/main" id="{DD7F6B96-5B39-4DF3-84E8-02501C50557A}"/>
              </a:ext>
            </a:extLst>
          </p:cNvPr>
          <p:cNvSpPr/>
          <p:nvPr/>
        </p:nvSpPr>
        <p:spPr>
          <a:xfrm>
            <a:off x="5602418" y="1722475"/>
            <a:ext cx="5880745" cy="1630326"/>
          </a:xfrm>
          <a:prstGeom prst="rect">
            <a:avLst/>
          </a:prstGeom>
          <a:noFill/>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30285193-71B8-4AF7-AD77-B0C95D6C59A0}"/>
              </a:ext>
            </a:extLst>
          </p:cNvPr>
          <p:cNvPicPr>
            <a:picLocks noChangeAspect="1"/>
          </p:cNvPicPr>
          <p:nvPr/>
        </p:nvPicPr>
        <p:blipFill>
          <a:blip r:embed="rId7"/>
          <a:stretch>
            <a:fillRect/>
          </a:stretch>
        </p:blipFill>
        <p:spPr>
          <a:xfrm>
            <a:off x="6475306" y="3744303"/>
            <a:ext cx="4811290" cy="433156"/>
          </a:xfrm>
          <a:prstGeom prst="rect">
            <a:avLst/>
          </a:prstGeom>
        </p:spPr>
      </p:pic>
      <p:pic>
        <p:nvPicPr>
          <p:cNvPr id="17" name="图片 16">
            <a:extLst>
              <a:ext uri="{FF2B5EF4-FFF2-40B4-BE49-F238E27FC236}">
                <a16:creationId xmlns:a16="http://schemas.microsoft.com/office/drawing/2014/main" id="{38C9E358-197E-487C-BBF7-C48C0F3BFFEB}"/>
              </a:ext>
            </a:extLst>
          </p:cNvPr>
          <p:cNvPicPr>
            <a:picLocks noChangeAspect="1"/>
          </p:cNvPicPr>
          <p:nvPr/>
        </p:nvPicPr>
        <p:blipFill>
          <a:blip r:embed="rId8"/>
          <a:stretch>
            <a:fillRect/>
          </a:stretch>
        </p:blipFill>
        <p:spPr>
          <a:xfrm>
            <a:off x="6328497" y="4329132"/>
            <a:ext cx="4958099" cy="479658"/>
          </a:xfrm>
          <a:prstGeom prst="rect">
            <a:avLst/>
          </a:prstGeom>
        </p:spPr>
      </p:pic>
      <p:pic>
        <p:nvPicPr>
          <p:cNvPr id="20" name="图片 19">
            <a:extLst>
              <a:ext uri="{FF2B5EF4-FFF2-40B4-BE49-F238E27FC236}">
                <a16:creationId xmlns:a16="http://schemas.microsoft.com/office/drawing/2014/main" id="{24C78B4D-0BF2-4540-8C35-C84B40E7EAA7}"/>
              </a:ext>
            </a:extLst>
          </p:cNvPr>
          <p:cNvPicPr>
            <a:picLocks noChangeAspect="1"/>
          </p:cNvPicPr>
          <p:nvPr/>
        </p:nvPicPr>
        <p:blipFill>
          <a:blip r:embed="rId9"/>
          <a:stretch>
            <a:fillRect/>
          </a:stretch>
        </p:blipFill>
        <p:spPr>
          <a:xfrm>
            <a:off x="5962270" y="4960463"/>
            <a:ext cx="5181600" cy="1593448"/>
          </a:xfrm>
          <a:prstGeom prst="rect">
            <a:avLst/>
          </a:prstGeom>
        </p:spPr>
      </p:pic>
    </p:spTree>
    <p:extLst>
      <p:ext uri="{BB962C8B-B14F-4D97-AF65-F5344CB8AC3E}">
        <p14:creationId xmlns:p14="http://schemas.microsoft.com/office/powerpoint/2010/main" val="136428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5" name="图片 4">
            <a:extLst>
              <a:ext uri="{FF2B5EF4-FFF2-40B4-BE49-F238E27FC236}">
                <a16:creationId xmlns:a16="http://schemas.microsoft.com/office/drawing/2014/main" id="{C6BBABE0-A7BC-46C0-812E-38425E484309}"/>
              </a:ext>
            </a:extLst>
          </p:cNvPr>
          <p:cNvPicPr>
            <a:picLocks noChangeAspect="1"/>
          </p:cNvPicPr>
          <p:nvPr/>
        </p:nvPicPr>
        <p:blipFill>
          <a:blip r:embed="rId3"/>
          <a:stretch>
            <a:fillRect/>
          </a:stretch>
        </p:blipFill>
        <p:spPr>
          <a:xfrm>
            <a:off x="212650" y="1383644"/>
            <a:ext cx="5051203" cy="5214464"/>
          </a:xfrm>
          <a:prstGeom prst="rect">
            <a:avLst/>
          </a:prstGeom>
        </p:spPr>
      </p:pic>
      <p:sp>
        <p:nvSpPr>
          <p:cNvPr id="6" name="矩形 5">
            <a:extLst>
              <a:ext uri="{FF2B5EF4-FFF2-40B4-BE49-F238E27FC236}">
                <a16:creationId xmlns:a16="http://schemas.microsoft.com/office/drawing/2014/main" id="{8ACA8460-9AD2-4727-92D8-6DBBA46FDE24}"/>
              </a:ext>
            </a:extLst>
          </p:cNvPr>
          <p:cNvSpPr/>
          <p:nvPr/>
        </p:nvSpPr>
        <p:spPr>
          <a:xfrm>
            <a:off x="276447" y="2920410"/>
            <a:ext cx="5051203" cy="3083442"/>
          </a:xfrm>
          <a:prstGeom prst="rect">
            <a:avLst/>
          </a:prstGeom>
          <a:noFill/>
          <a:ln>
            <a:solidFill>
              <a:srgbClr val="FF330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a:extLst>
              <a:ext uri="{FF2B5EF4-FFF2-40B4-BE49-F238E27FC236}">
                <a16:creationId xmlns:a16="http://schemas.microsoft.com/office/drawing/2014/main" id="{8E88FFBD-4C51-4CCC-91CA-C8FE9CA7484F}"/>
              </a:ext>
            </a:extLst>
          </p:cNvPr>
          <p:cNvCxnSpPr>
            <a:cxnSpLocks/>
          </p:cNvCxnSpPr>
          <p:nvPr/>
        </p:nvCxnSpPr>
        <p:spPr>
          <a:xfrm flipV="1">
            <a:off x="5799508" y="4102637"/>
            <a:ext cx="5642345" cy="1"/>
          </a:xfrm>
          <a:prstGeom prst="line">
            <a:avLst/>
          </a:prstGeom>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2EA7C874-C41C-4123-A37F-29960FCFE41F}"/>
              </a:ext>
            </a:extLst>
          </p:cNvPr>
          <p:cNvPicPr>
            <a:picLocks noChangeAspect="1"/>
          </p:cNvPicPr>
          <p:nvPr/>
        </p:nvPicPr>
        <p:blipFill>
          <a:blip r:embed="rId4"/>
          <a:stretch>
            <a:fillRect/>
          </a:stretch>
        </p:blipFill>
        <p:spPr>
          <a:xfrm>
            <a:off x="5576014" y="1383644"/>
            <a:ext cx="5577126" cy="1376997"/>
          </a:xfrm>
          <a:prstGeom prst="rect">
            <a:avLst/>
          </a:prstGeom>
        </p:spPr>
      </p:pic>
      <p:pic>
        <p:nvPicPr>
          <p:cNvPr id="11" name="图片 10">
            <a:extLst>
              <a:ext uri="{FF2B5EF4-FFF2-40B4-BE49-F238E27FC236}">
                <a16:creationId xmlns:a16="http://schemas.microsoft.com/office/drawing/2014/main" id="{6D3DA00F-9E66-4AC6-B074-DA3CEB56DD3C}"/>
              </a:ext>
            </a:extLst>
          </p:cNvPr>
          <p:cNvPicPr>
            <a:picLocks noChangeAspect="1"/>
          </p:cNvPicPr>
          <p:nvPr/>
        </p:nvPicPr>
        <p:blipFill>
          <a:blip r:embed="rId5"/>
          <a:stretch>
            <a:fillRect/>
          </a:stretch>
        </p:blipFill>
        <p:spPr>
          <a:xfrm>
            <a:off x="5729087" y="2572464"/>
            <a:ext cx="5051203" cy="1379465"/>
          </a:xfrm>
          <a:prstGeom prst="rect">
            <a:avLst/>
          </a:prstGeom>
        </p:spPr>
      </p:pic>
      <p:pic>
        <p:nvPicPr>
          <p:cNvPr id="13" name="图片 12">
            <a:extLst>
              <a:ext uri="{FF2B5EF4-FFF2-40B4-BE49-F238E27FC236}">
                <a16:creationId xmlns:a16="http://schemas.microsoft.com/office/drawing/2014/main" id="{78EE16EC-1F07-4D1D-A1A9-AEF6E3D31210}"/>
              </a:ext>
            </a:extLst>
          </p:cNvPr>
          <p:cNvPicPr>
            <a:picLocks noChangeAspect="1"/>
          </p:cNvPicPr>
          <p:nvPr/>
        </p:nvPicPr>
        <p:blipFill>
          <a:blip r:embed="rId6"/>
          <a:stretch>
            <a:fillRect/>
          </a:stretch>
        </p:blipFill>
        <p:spPr>
          <a:xfrm>
            <a:off x="5799508" y="4307062"/>
            <a:ext cx="6002232" cy="431450"/>
          </a:xfrm>
          <a:prstGeom prst="rect">
            <a:avLst/>
          </a:prstGeom>
        </p:spPr>
      </p:pic>
      <p:pic>
        <p:nvPicPr>
          <p:cNvPr id="16" name="图片 15">
            <a:extLst>
              <a:ext uri="{FF2B5EF4-FFF2-40B4-BE49-F238E27FC236}">
                <a16:creationId xmlns:a16="http://schemas.microsoft.com/office/drawing/2014/main" id="{0295C226-D47A-41DE-A976-D85CB8873463}"/>
              </a:ext>
            </a:extLst>
          </p:cNvPr>
          <p:cNvPicPr>
            <a:picLocks noChangeAspect="1"/>
          </p:cNvPicPr>
          <p:nvPr/>
        </p:nvPicPr>
        <p:blipFill>
          <a:blip r:embed="rId7"/>
          <a:stretch>
            <a:fillRect/>
          </a:stretch>
        </p:blipFill>
        <p:spPr>
          <a:xfrm>
            <a:off x="5722408" y="5068034"/>
            <a:ext cx="5719445" cy="1083540"/>
          </a:xfrm>
          <a:prstGeom prst="rect">
            <a:avLst/>
          </a:prstGeom>
        </p:spPr>
      </p:pic>
      <p:cxnSp>
        <p:nvCxnSpPr>
          <p:cNvPr id="19" name="直接箭头连接符 18">
            <a:extLst>
              <a:ext uri="{FF2B5EF4-FFF2-40B4-BE49-F238E27FC236}">
                <a16:creationId xmlns:a16="http://schemas.microsoft.com/office/drawing/2014/main" id="{5F2D9AF2-D693-47F6-89F4-3F5E411935A4}"/>
              </a:ext>
            </a:extLst>
          </p:cNvPr>
          <p:cNvCxnSpPr>
            <a:cxnSpLocks/>
          </p:cNvCxnSpPr>
          <p:nvPr/>
        </p:nvCxnSpPr>
        <p:spPr>
          <a:xfrm flipH="1" flipV="1">
            <a:off x="3081868" y="3898213"/>
            <a:ext cx="2717640" cy="1459494"/>
          </a:xfrm>
          <a:prstGeom prst="straightConnector1">
            <a:avLst/>
          </a:prstGeom>
          <a:ln>
            <a:solidFill>
              <a:srgbClr val="FF33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2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Method</a:t>
            </a:r>
            <a:endParaRPr kumimoji="1" lang="en-US" altLang="zh-CN" sz="4000" dirty="0">
              <a:latin typeface="Times New Roman" panose="02020603050405020304" pitchFamily="18" charset="0"/>
            </a:endParaRPr>
          </a:p>
        </p:txBody>
      </p:sp>
      <p:pic>
        <p:nvPicPr>
          <p:cNvPr id="5" name="图片 4">
            <a:extLst>
              <a:ext uri="{FF2B5EF4-FFF2-40B4-BE49-F238E27FC236}">
                <a16:creationId xmlns:a16="http://schemas.microsoft.com/office/drawing/2014/main" id="{C6BBABE0-A7BC-46C0-812E-38425E484309}"/>
              </a:ext>
            </a:extLst>
          </p:cNvPr>
          <p:cNvPicPr>
            <a:picLocks noChangeAspect="1"/>
          </p:cNvPicPr>
          <p:nvPr/>
        </p:nvPicPr>
        <p:blipFill>
          <a:blip r:embed="rId3"/>
          <a:stretch>
            <a:fillRect/>
          </a:stretch>
        </p:blipFill>
        <p:spPr>
          <a:xfrm>
            <a:off x="212650" y="1383644"/>
            <a:ext cx="5051203" cy="5214464"/>
          </a:xfrm>
          <a:prstGeom prst="rect">
            <a:avLst/>
          </a:prstGeom>
        </p:spPr>
      </p:pic>
      <p:sp>
        <p:nvSpPr>
          <p:cNvPr id="6" name="矩形 5">
            <a:extLst>
              <a:ext uri="{FF2B5EF4-FFF2-40B4-BE49-F238E27FC236}">
                <a16:creationId xmlns:a16="http://schemas.microsoft.com/office/drawing/2014/main" id="{8ACA8460-9AD2-4727-92D8-6DBBA46FDE24}"/>
              </a:ext>
            </a:extLst>
          </p:cNvPr>
          <p:cNvSpPr/>
          <p:nvPr/>
        </p:nvSpPr>
        <p:spPr>
          <a:xfrm>
            <a:off x="305034" y="1205653"/>
            <a:ext cx="5051203" cy="1733974"/>
          </a:xfrm>
          <a:prstGeom prst="rect">
            <a:avLst/>
          </a:prstGeom>
          <a:noFill/>
          <a:ln>
            <a:solidFill>
              <a:srgbClr val="FF3300"/>
            </a:solidFill>
          </a:ln>
          <a:effectLst>
            <a:glow rad="635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8E67182B-7612-4657-8BB9-61656CB441E1}"/>
              </a:ext>
            </a:extLst>
          </p:cNvPr>
          <p:cNvPicPr>
            <a:picLocks noChangeAspect="1"/>
          </p:cNvPicPr>
          <p:nvPr/>
        </p:nvPicPr>
        <p:blipFill>
          <a:blip r:embed="rId4"/>
          <a:stretch>
            <a:fillRect/>
          </a:stretch>
        </p:blipFill>
        <p:spPr>
          <a:xfrm>
            <a:off x="5832813" y="1804796"/>
            <a:ext cx="5304134" cy="768224"/>
          </a:xfrm>
          <a:prstGeom prst="rect">
            <a:avLst/>
          </a:prstGeom>
        </p:spPr>
      </p:pic>
      <p:pic>
        <p:nvPicPr>
          <p:cNvPr id="8" name="图片 7">
            <a:extLst>
              <a:ext uri="{FF2B5EF4-FFF2-40B4-BE49-F238E27FC236}">
                <a16:creationId xmlns:a16="http://schemas.microsoft.com/office/drawing/2014/main" id="{D9A57DC5-3A79-4B03-AE1A-BAFA39606571}"/>
              </a:ext>
            </a:extLst>
          </p:cNvPr>
          <p:cNvPicPr>
            <a:picLocks noChangeAspect="1"/>
          </p:cNvPicPr>
          <p:nvPr/>
        </p:nvPicPr>
        <p:blipFill>
          <a:blip r:embed="rId5"/>
          <a:stretch>
            <a:fillRect/>
          </a:stretch>
        </p:blipFill>
        <p:spPr>
          <a:xfrm>
            <a:off x="5832813" y="2939627"/>
            <a:ext cx="5613294" cy="1433673"/>
          </a:xfrm>
          <a:prstGeom prst="rect">
            <a:avLst/>
          </a:prstGeom>
        </p:spPr>
      </p:pic>
      <p:pic>
        <p:nvPicPr>
          <p:cNvPr id="10" name="图片 9">
            <a:extLst>
              <a:ext uri="{FF2B5EF4-FFF2-40B4-BE49-F238E27FC236}">
                <a16:creationId xmlns:a16="http://schemas.microsoft.com/office/drawing/2014/main" id="{A1D823CC-61CF-4771-9A62-0D1A3D096924}"/>
              </a:ext>
            </a:extLst>
          </p:cNvPr>
          <p:cNvPicPr>
            <a:picLocks noChangeAspect="1"/>
          </p:cNvPicPr>
          <p:nvPr/>
        </p:nvPicPr>
        <p:blipFill>
          <a:blip r:embed="rId6"/>
          <a:stretch>
            <a:fillRect/>
          </a:stretch>
        </p:blipFill>
        <p:spPr>
          <a:xfrm>
            <a:off x="6638511" y="4631534"/>
            <a:ext cx="4807596" cy="464370"/>
          </a:xfrm>
          <a:prstGeom prst="rect">
            <a:avLst/>
          </a:prstGeom>
        </p:spPr>
      </p:pic>
    </p:spTree>
    <p:extLst>
      <p:ext uri="{BB962C8B-B14F-4D97-AF65-F5344CB8AC3E}">
        <p14:creationId xmlns:p14="http://schemas.microsoft.com/office/powerpoint/2010/main" val="3902181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Experiments</a:t>
            </a:r>
            <a:endParaRPr kumimoji="1" lang="en-US" altLang="zh-CN" sz="4000" dirty="0">
              <a:latin typeface="Times New Roman" panose="02020603050405020304" pitchFamily="18" charset="0"/>
            </a:endParaRPr>
          </a:p>
        </p:txBody>
      </p:sp>
      <p:pic>
        <p:nvPicPr>
          <p:cNvPr id="3" name="图片 2">
            <a:extLst>
              <a:ext uri="{FF2B5EF4-FFF2-40B4-BE49-F238E27FC236}">
                <a16:creationId xmlns:a16="http://schemas.microsoft.com/office/drawing/2014/main" id="{24917323-C678-4EB3-AD89-1220553D55D8}"/>
              </a:ext>
            </a:extLst>
          </p:cNvPr>
          <p:cNvPicPr>
            <a:picLocks noChangeAspect="1"/>
          </p:cNvPicPr>
          <p:nvPr/>
        </p:nvPicPr>
        <p:blipFill>
          <a:blip r:embed="rId3"/>
          <a:stretch>
            <a:fillRect/>
          </a:stretch>
        </p:blipFill>
        <p:spPr>
          <a:xfrm>
            <a:off x="1632371" y="1763974"/>
            <a:ext cx="8710507" cy="396758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lstStyle/>
          <a:p>
            <a:r>
              <a:rPr lang="en-US" altLang="zh-CN">
                <a:ea typeface="楷体" panose="02010609060101010101" pitchFamily="49" charset="-122"/>
                <a:sym typeface="+mn-ea"/>
              </a:rPr>
              <a:t>Experiments</a:t>
            </a:r>
            <a:endParaRPr kumimoji="1" lang="en-US" altLang="zh-CN" sz="4000" dirty="0">
              <a:latin typeface="Times New Roman" panose="02020603050405020304" pitchFamily="18" charset="0"/>
            </a:endParaRPr>
          </a:p>
        </p:txBody>
      </p:sp>
      <p:pic>
        <p:nvPicPr>
          <p:cNvPr id="3" name="图片 2">
            <a:extLst>
              <a:ext uri="{FF2B5EF4-FFF2-40B4-BE49-F238E27FC236}">
                <a16:creationId xmlns:a16="http://schemas.microsoft.com/office/drawing/2014/main" id="{7ACFD472-A034-4849-86DF-A29BF2951084}"/>
              </a:ext>
            </a:extLst>
          </p:cNvPr>
          <p:cNvPicPr>
            <a:picLocks noChangeAspect="1"/>
          </p:cNvPicPr>
          <p:nvPr/>
        </p:nvPicPr>
        <p:blipFill>
          <a:blip r:embed="rId3"/>
          <a:stretch>
            <a:fillRect/>
          </a:stretch>
        </p:blipFill>
        <p:spPr>
          <a:xfrm>
            <a:off x="3657600" y="1361309"/>
            <a:ext cx="4768744" cy="2422550"/>
          </a:xfrm>
          <a:prstGeom prst="rect">
            <a:avLst/>
          </a:prstGeom>
        </p:spPr>
      </p:pic>
      <p:pic>
        <p:nvPicPr>
          <p:cNvPr id="7" name="图片 6">
            <a:extLst>
              <a:ext uri="{FF2B5EF4-FFF2-40B4-BE49-F238E27FC236}">
                <a16:creationId xmlns:a16="http://schemas.microsoft.com/office/drawing/2014/main" id="{AD161386-E583-48B8-A6F4-B6DDB93C1ED9}"/>
              </a:ext>
            </a:extLst>
          </p:cNvPr>
          <p:cNvPicPr>
            <a:picLocks noChangeAspect="1"/>
          </p:cNvPicPr>
          <p:nvPr/>
        </p:nvPicPr>
        <p:blipFill>
          <a:blip r:embed="rId4"/>
          <a:stretch>
            <a:fillRect/>
          </a:stretch>
        </p:blipFill>
        <p:spPr>
          <a:xfrm>
            <a:off x="2702559" y="3891694"/>
            <a:ext cx="6583680" cy="2790248"/>
          </a:xfrm>
          <a:prstGeom prst="rect">
            <a:avLst/>
          </a:prstGeom>
        </p:spPr>
      </p:pic>
    </p:spTree>
    <p:extLst>
      <p:ext uri="{BB962C8B-B14F-4D97-AF65-F5344CB8AC3E}">
        <p14:creationId xmlns:p14="http://schemas.microsoft.com/office/powerpoint/2010/main" val="2342848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7146a6f6-881e-49d8-894d-5059c59493c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233</Words>
  <Application>Microsoft Office PowerPoint</Application>
  <PresentationFormat>宽屏</PresentationFormat>
  <Paragraphs>22</Paragraphs>
  <Slides>10</Slides>
  <Notes>10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等线</vt:lpstr>
      <vt:lpstr>黑体</vt:lpstr>
      <vt:lpstr>宋体</vt:lpstr>
      <vt:lpstr>微软雅黑</vt:lpstr>
      <vt:lpstr>Arial</vt:lpstr>
      <vt:lpstr>Gill Sans Ultra Bold</vt:lpstr>
      <vt:lpstr>Times New Roman</vt:lpstr>
      <vt:lpstr>Wingdings</vt:lpstr>
      <vt:lpstr>Office 主题​​</vt:lpstr>
      <vt:lpstr>PowerPoint 演示文稿</vt:lpstr>
      <vt:lpstr>Introduction</vt:lpstr>
      <vt:lpstr>Method</vt:lpstr>
      <vt:lpstr>Method</vt:lpstr>
      <vt:lpstr>Method</vt:lpstr>
      <vt:lpstr>Method</vt:lpstr>
      <vt:lpstr>Method</vt:lpstr>
      <vt:lpstr>Experiments</vt:lpstr>
      <vt:lpstr>Experiments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Xiaofei Zhu</dc:creator>
  <cp:lastModifiedBy>Bigdata_note_1</cp:lastModifiedBy>
  <cp:revision>1851</cp:revision>
  <dcterms:created xsi:type="dcterms:W3CDTF">2017-04-22T07:59:00Z</dcterms:created>
  <dcterms:modified xsi:type="dcterms:W3CDTF">2021-07-13T11:54:42Z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