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37" r:id="rId3"/>
    <p:sldId id="341" r:id="rId4"/>
    <p:sldId id="353" r:id="rId5"/>
    <p:sldId id="354" r:id="rId6"/>
    <p:sldId id="344" r:id="rId7"/>
    <p:sldId id="348" r:id="rId8"/>
    <p:sldId id="355" r:id="rId9"/>
    <p:sldId id="343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1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81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911875" y="5088123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2021.07.24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8023" y="1130895"/>
            <a:ext cx="102558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Exploring Periodicity and Interactivity in Multi-Interest Framework for Sequential Recommendation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3300" y="4341577"/>
            <a:ext cx="991059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IJCAI 2021</a:t>
            </a:r>
          </a:p>
          <a:p>
            <a:pPr algn="ctr"/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Code:None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C958B1-EA29-4413-A3F0-664C69AB0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094" y="2715983"/>
            <a:ext cx="9191413" cy="1436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317B0E-9A4C-4094-BA51-D034609C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78" y="1590152"/>
            <a:ext cx="7328044" cy="4497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02795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1EABB3-9B1F-4E7F-8CC8-029FD0C2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7" y="1246701"/>
            <a:ext cx="5013676" cy="53751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4F63D6-BDE7-41D9-99C8-0E7EE7A37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997" y="1318385"/>
            <a:ext cx="4691803" cy="4549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B1A1D4-C357-4E06-A66C-578D76317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488" y="1817367"/>
            <a:ext cx="5118312" cy="1314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8BAC46A-D756-435A-A111-AA8D537BB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417" y="3403180"/>
            <a:ext cx="5352383" cy="3776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0FFAF00-0F0F-48B3-9749-707B85C22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484" y="4193777"/>
            <a:ext cx="4320130" cy="3927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254506-2008-406D-8059-8B898B627C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6333" y="4883467"/>
            <a:ext cx="4707467" cy="120175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4357CAFB-BB01-4111-89F6-2F2C412A8EE7}"/>
              </a:ext>
            </a:extLst>
          </p:cNvPr>
          <p:cNvSpPr/>
          <p:nvPr/>
        </p:nvSpPr>
        <p:spPr>
          <a:xfrm>
            <a:off x="277707" y="4795520"/>
            <a:ext cx="5073226" cy="18262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625567-F647-4544-8FAE-84203A1A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7" y="1246701"/>
            <a:ext cx="5013676" cy="53751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2E44AE-B360-468F-A899-5D5CFD27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753" y="2321765"/>
            <a:ext cx="5013676" cy="95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3CEFF3-2ECE-47B1-964D-B2CBFD611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655" y="3855735"/>
            <a:ext cx="5703147" cy="105661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6A6A393-6C3E-4AC1-9450-588B2EEAAE82}"/>
              </a:ext>
            </a:extLst>
          </p:cNvPr>
          <p:cNvSpPr/>
          <p:nvPr/>
        </p:nvSpPr>
        <p:spPr>
          <a:xfrm>
            <a:off x="365759" y="3102187"/>
            <a:ext cx="4551681" cy="16323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9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13D1EC-CC07-4FB9-9546-00FACF72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7" y="1246701"/>
            <a:ext cx="5013676" cy="537511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FC1C3A6-1439-464C-8AF1-03E7F1AD7CA1}"/>
              </a:ext>
            </a:extLst>
          </p:cNvPr>
          <p:cNvSpPr/>
          <p:nvPr/>
        </p:nvSpPr>
        <p:spPr>
          <a:xfrm>
            <a:off x="277708" y="1246701"/>
            <a:ext cx="5013675" cy="18758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5DDB0-C3CF-4FD2-8E83-E594A6CA7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27" y="1891453"/>
            <a:ext cx="5567362" cy="381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FD69F9-9557-4A7A-AE7B-BD7AF39B4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454" y="2491601"/>
            <a:ext cx="4410042" cy="4188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EB27035-55BF-43D4-AFE8-E5860647A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491361"/>
            <a:ext cx="5449656" cy="41883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46DB5C8-658F-485F-ACF6-4AE7249D1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616" y="4443706"/>
            <a:ext cx="5527040" cy="7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9A12EE-2B69-4513-8C43-9E6C3A01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427" y="1666945"/>
            <a:ext cx="6050279" cy="14431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F0ADFC-9FF2-4FCC-8C11-274871AF0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85" y="3523531"/>
            <a:ext cx="9269108" cy="19086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6BDCF0-5B57-4C62-8549-065CC92A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00" y="1760341"/>
            <a:ext cx="4913100" cy="15731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198FFC-2F95-46FC-9D95-07847E033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5" y="1661751"/>
            <a:ext cx="5676053" cy="17703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EC0CD7-4410-4F98-B5EE-9F4B5F557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20" y="3759201"/>
            <a:ext cx="8317608" cy="28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4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74E09A-F1A4-4516-B884-63270DEF5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25" y="1378058"/>
            <a:ext cx="4850115" cy="27300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D62555-4B8E-496E-A526-831FA42F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076" y="1578306"/>
            <a:ext cx="5082857" cy="25948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B13080-30D5-421B-947A-A7DF8E04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626" y="4225047"/>
            <a:ext cx="5872071" cy="25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32</Words>
  <Application>Microsoft Office PowerPoint</Application>
  <PresentationFormat>宽屏</PresentationFormat>
  <Paragraphs>20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Bigdata_note_1</cp:lastModifiedBy>
  <cp:revision>1854</cp:revision>
  <dcterms:created xsi:type="dcterms:W3CDTF">2017-04-22T07:59:00Z</dcterms:created>
  <dcterms:modified xsi:type="dcterms:W3CDTF">2021-07-25T03:01:13Z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