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notesSlides/notesSlide3.xml" ContentType="application/vnd.openxmlformats-officedocument.presentationml.notesSlide+xml"/>
  <Override PartName="/ppt/ink/ink2.xml" ContentType="application/inkml+xml"/>
  <Override PartName="/ppt/notesSlides/notesSlide4.xml" ContentType="application/vnd.openxmlformats-officedocument.presentationml.notesSlide+xml"/>
  <Override PartName="/ppt/ink/ink3.xml" ContentType="application/inkml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1" r:id="rId6"/>
    <p:sldId id="262" r:id="rId7"/>
    <p:sldId id="285" r:id="rId8"/>
  </p:sldIdLst>
  <p:sldSz cx="9144000" cy="5143500" type="screen16x9"/>
  <p:notesSz cx="6858000" cy="9144000"/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4856"/>
    <a:srgbClr val="54667A"/>
    <a:srgbClr val="4601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3" autoAdjust="0"/>
    <p:restoredTop sz="94615" autoAdjust="0"/>
  </p:normalViewPr>
  <p:slideViewPr>
    <p:cSldViewPr snapToGrid="0">
      <p:cViewPr varScale="1">
        <p:scale>
          <a:sx n="111" d="100"/>
          <a:sy n="111" d="100"/>
        </p:scale>
        <p:origin x="667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04-28T06:09:07.98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20902 1244 0,'-53'13'16,"106"-26"-16,-159 39 0,14 14 0,-1-27 15,27-13-15,-80 13 16,41 0-16,25 14 16,27-1-1,-13 1-15,-13 12 16,-1 14-16,1 27 15,13-1-15,0 27 16,13-40-16,13 40 16,27-13-16,-14-27 15,27-13-15,14 26 16,-1 0-16,27 1 16,12 12-16,15-12 15,-14-1-15,13-13 16,13-26-16,-26-14 15,26 1-15,27-1 16,13-13 0,-26-13-16,13 0 0,13 0 15,-27-39-15,1 12 16,26-26-16,-26 1 16,12-15-1,-65 28-15,0-14 0,-1 0 16,-12 0-16,-14-26 15,-13 26 1,0-27-16,0-12 0,0-14 16,-26 0-16,-14 13 15,14 27 1,-1-13-16,-13 26 16,-12-13-16,-1 26 15,13 0-15,13 14 16,14 13-16,0 13 15,-13-13-15,26-1 16,-27 14-16,1-13 16,-14 0-1,27 13 1,-14 0-16,-26 0 16,14 13-16,12 0 15,-13 1-15</inkml:trace>
  <inkml:trace contextRef="#ctx0" brushRef="#br0" timeOffset="5320.3698">20532 7250 0,'-14'-14'0,"1"14"15,-40 0-15,-26 14 16,13 12-16,-14-13 16,54 0-16,13 1 15,-40 25-15,13 1 16,-26 13-16,0 26 16,13-12-16,0 12 15,13-26 1,14 0-16,13-14 15,13 14 1,0-13-16,0 0 0,0 26 16,0 0-1,13-13-15,13 0 16,14 0-16,0-14 16,-1 1-16,1 0 15,0 0-15,26 12 16,13 15-16,14 25 15,26-26-15,26 0 16,-12-13-16,-14-13 16,-27-27-16,-25-13 15,25 0-15,-12-13 16,-28-27-16,28 1 16,-27 12-16,0 14 15,-14-13-15,-12-1 16,12-13-16,-12 14 15,-1-27 1,-12-26-16,-14 13 16,0-27-16,0-39 0,-14-1 15,-25 41-15,25-1 16,-12 27-16,13 53 16,13 0-1,0-1-15,-13 1 16,-1 0-1,-39-14 1,-39 1-16,-14-27 16,-26 13-16,-1 14 15,14 13-15,66 13 16,27 0-16,-1 0 16,1 0-16,13 0 15,0 0-15,-1 0 16,1 0 15,-13 0-15,12 0-1,-12 0-15</inkml:trace>
  <inkml:trace contextRef="#ctx0" brushRef="#br0" timeOffset="11713.7565">4154 5093 0,'0'-13'78,"-40"0"-63,-39 0 1,13-1-16,-53 1 0,13 13 16,-146 0-1,81-26 1,25-1-16,40-13 15,-13 27-15,53 0 16,39 13-16,1 0 16,0 0-16,-14 0 15,0 0-15,14 0 16,-27 0-16,0 0 16,13 0-16,-13 0 15,0 0-15,-26 0 16,39 0-1,-13 0 1,40 13-16,-13 0 16,-14 27-16,14 13 15,-1 26-15,1 14 16,12 0-16,-12 26 16,39 13-16,0 0 15,1 1-15,25 12 16,-25-39-1,12 13 1,53 27-16,-39-41 0,-13-12 16,25 0-16,15 12 15,-1-12 1,-27 13-16,14-14 16,0-12-16,-13-1 15,0-26-15,13 0 16,-14-13-16,54 26 15,26 0-15,66 27 16,53 12-16,93 41 16,79-27-16,80-13 15,-67-27-15,-26 1 16,-172-27-16,0-1 16,-53-25-16,-40-14 15,13 0-15,-65-13 16,52 0-16,14 0 15,-1 0-15,27 0 16,79 0-16,252-79 16,-238 13-1,-1 13 1,-65 13-16,-27 1 16,-27 12-16,-39 1 0,-53 26 15,0 0 1,13 0-16,-26 0 15,26 0-15,53-14 16,0 1-16,13-40 16,-13 0-16,-39 14 15,-41-27-15,-25 52 16,-1-25-16,-13-1 16,0-26-16,-13 13 15,-14-13-15,-26-40 16,0 13-16,-13-26 15,-26-26-15,-27-14 16,-27-13-16,-26 0 16,-132-79-1,198 171-15,-79-52 16,132 92 0,-27-13-1,28 14-15,12-1 0,-13 0 16,0-26-16,0 13 15,-13-26 1,-13-27-16,-14 27 16,14 12-16,-1 1 15,1 13-15,26 1 16,0 25-16,0 1 16,-26-1-1,-14-26-15,-52 27 0,-1-14 16,-39-13-16,26 13 15,0 14-15,27-14 16,13 27-16,-13-27 16,-14 27-16,14-27 15,0 27-15,39 0 16,53 13-16,27 0 16,0 0-16,0 0 15</inkml:trace>
  <inkml:trace contextRef="#ctx0" brushRef="#br0" timeOffset="17264.7856">9327 5159 0,'0'0'0,"-53"0"0,26 0 0,-13 0 16,1 0-1,-1 0-15,-13 0 16,-13 0-16,-27 0 16,1 0-16,-40 27 15,12-14-15,-12 27 16,13-27-16,-13 27 16,13-27-16,-14 13 15,28 1-15,12-14 16,14 0-16,26 0 15,40-13 1,-1 14 31,28 12-47,38 14 16,28 26-16,12 0 15,54 27 1,13-27-16,26 27 0,27-14 15,-14-26 1,53 0-16,54 0 16,-1 0-16,-40 13 15,-52-27-15,0 1 16,-53-13-16,-27-1 16,-66-26-16,-26 0 15,-27 0 1,0 0-1,27-13 1,0-14-16,-1-26 16,-12 14-16,-14-1 15,-13 14-15,0 12 16,0-12-16,0-1 16,0-26-16,0 14 15,-13-1-15,-1 0 16,-12-26-16,-27 0 15,0-40-15,13 14 16,-12-1 0,25-13-16,-13 14 15,14 12-15,-14 14 0,27 13 16,-13 14-16,-14-1 16,0 0-16,-52-13 15,-14 14 1,26-14-16,14 26 15,13 14-15,27 13 0,13 0 16,-1 0 0,1 0-1,0 0 1,-14 0-16,-12 0 16,26 0-16,-1 0 15,1 0-15</inkml:trace>
  <inkml:trace contextRef="#ctx0" brushRef="#br0" timeOffset="19102.9518">13877 6443 0,'0'0'0,"53"26"16,27 14-16,-1-14 16,14 27-16,65 0 0,41-27 15,65 41 1,41 25-16,12-26 15,-26-26-15,-26 13 16,-40 13-16,-53-39 16,13 26-16,-26-14 15,-1 1-15,1 13 16,-27-27-16,14 14 16,13 0-1,-1-27-15,1 27 0,-26-27 16,-1 0-16,-40-13 15,-12 0-15,-27 0 16,-27 0-16,-13 0 16,14 0 31,-1 13-32,14 0 1,-14-13-16,27 14 15,-26-14 126,13 13-141,12 13 16,15 1-16,12-1 15,-13-12-15,-39 12 16,-14-13-16,0-13 16</inkml:trace>
  <inkml:trace contextRef="#ctx0" brushRef="#br0" timeOffset="19930.1451">19024 7435 0,'0'0'0,"0"39"16,0-12-16,13-1 15,13 14-15,-13 0 16,14-14-16,-14 14 16,14 13-16,-14 0 15,13-14-15,-12 1 16,-14-27-16,0 1 15,0-1-15,-14-13 79,-12 0-64,-27 0-15,0 0 16,27 0-16,-1 0 15,-26 13 1,27-13-16,-14 13 16,40 0-1,-26-13 17,-14 0-32,-26 0 15,-14 0-15,-39 0 16,53 0-16,0 0 15,13 0-15,0 0 16,40 0-16,-14 0 16</inkml:trace>
  <inkml:trace contextRef="#ctx0" brushRef="#br0" timeOffset="23914.019">16126 3135 0,'-13'-13'31,"-27"13"-31,-26 0 16,27 0-16,12 0 15,-13 0-15,27 0 16,-13 0-1,13 0-15,-40 0 0,26 13 16,1 1-16,12-1 16,1-13-16,13 13 15,-13 13-15,13 1 16,-13 39-16,0-13 16,13 0-16,0-13 15,0-1-15,0 1 16,-14 13-1,14-27-15,0 14 16,-13 13-16,13-40 16,-13 40-16,13-40 15,0 14-15,13-14 16,0 13-16,1 1 16,12-1-1,14 1-15,13 13 16,39-1-16,27 41 15,0-41-15,-13 27 16,-26-13-16,-28-13 16,41 0-1,-80-27-15,1-13 16,25 0 0,-26 0-1,1 0-15,39 0 16,-14-13-16,14-14 15,-13-12-15,0-1 16,-1 0-16,-12 14 0,-14-14 16,13 0-16,-12 1 15,12-14 1,14-53 0,-14 53-16,-13-13 15,27-14-15,-40 28 16,0-15-16,13 1 15,-13 27-15,0 12 16,0-13-16,0 1 16,0 26-16,0-14 15,0 14-15,0 0 32,-13-1-17,0 1-15,-27 0 16,-39-40-1,26 27-15,13 12 16,-52-39 0,39 27-16,-13-1 15,-1 1-15,-12-27 16,0 27-16,13-1 16,26 14-16,13 0 15,14 13 1,0 0-1,0 0-15,-14-14 16,1 1-16,13 13 16,-1 0-1</inkml:trace>
  <inkml:trace contextRef="#ctx0" brushRef="#br0" timeOffset="28985.7842">2752 9419 0,'-40'0'46,"14"0"-30,-14 0 0,27 0-16,-14 0 15,-26 0 1,-13 0-16,13 13 0,-13 27 16,-13-27-16,12 14 15,-12-14-15,26 0 16,0 0-16,27 1 15,-1-1 1,-12 0-16,-1 0 0,14 1 16,-14 25-1,13-12-15,1 12 16,-1-12-16,14-14 16,13 0-16,0 1 15,0-1 1,0 0-16,0 27 15,0-14-15,0 54 16,0-54-16,13 40 16,1 14-16,25-1 15,1-13-15,-13 13 16,12-26 0,1 13-16,0-52 0,13 12 15,26 27-15,13 0 16,147-27-1,-134 14 1,-12-27-16,-14 1 0,-26-14 16,-13 0-16,26 0 15,53 0-15,-13 0 16,13 0-16,27 0 16,52-14-1,1-12-15,-41-14 16,-12 27-16,-54-27 15,-39 14-15,-13-1 16,-27 14-16,14 0 16,-14 0-16,27-1 31,13 1-31,-1 13 16,15 0-16,-1-13 15,-27 13-15,1-13 16,-27 0-16,14 13 15,-1-14-15,1-12 16,12 13-16,80-1 16,14 1-1,52-26-15,-26-1 0,-27 27 16,-13-27-16,-53 13 16,-13 1-16,-13 0 15,-14 12-15,-12 14 16,-14-13-1,0-13 1,0-1-16,0 1 16,0-14-1,0 27-15,0 0 0,0-1 16,0 1-16,-14-13 16,-12-1-1,13 14-15,-27-14 16,0 14-16,1-13 15,-14-1-15,0 1 16,-66-14 0,39 1-16,1 25 15,-14 1-15,27 13 16,-40 0 0,-13 0-16,-13-13 0,26 0 15,0-27-15,40 27 16,0-1-16,13 1 15,0 0-15,-39 0 16,-1 0-16,0-1 16,1-25-16,-1 25 15,1 1 1,12 0-16,14 0 16,26 13-16,1 0 0,12 0 15,-13 0-15,1 0 16,12 0-16,-39 0 15,0 0-15,13 0 16,13 0 0,1 0-16,26 0 15,-27 13 1,27-13-16,-27 13 16,27 0-16</inkml:trace>
  <inkml:trace contextRef="#ctx0" brushRef="#br0" timeOffset="31096.856">7567 9459 0,'-13'0'0,"-14"0"16,1 0-16,-1 0 16,-12 0-16,-1 0 15,-26-13-15,13-1 16,27 14-1,-14 0-15,0 0 0,27 0 16,0 0-16,0 0 16,-1 0-1,-12 0 1,-27 40-16,-26 26 31,39-39-31,13 12 16,1 1-16,-1 13 15,14 0-15,-13 26 16,13-39-16,13 0 16,0-1-16,0-12 15,0 12-15,0-25 16,0-1-16,13 27 16,0-27-1,0 13-15,14 14 16,26-14-1,0 1-15,-1-1 0,1 1 16,-13-14-16,0 0 16,-1 1-16,28-1 15,25-13-15,40 0 16,40 0-16,27 0 16,39 0-1,0 0-15,0 13 0,-13 27 16,0-27-16,-66 13 15,-53-26-15,-40 0 16,-13 0 0,-40 0-16,0 0 15,0 0-15,14 0 16,-1-13-16,1-13 16,12 12-16,-25 1 46,-1-26-30,0 12-16,0-13 16,14-13-16,-14 1 15,14-1-15,-14-14 16,0-12-16,-13 26 16,0 13-16,0-12 15,0 38-15,0 1 16,-40 0 31,1 0-32,-41-1-15,14 1 0,13 0 16,13 0-16,27 13 16,-40-13-16,14 13 15,-28-14-15,-12 1 16,13 0-16,-27 0 15,1-14 1,26 14-16,-14 0 16,-39-14-1,66 1-15,-26-1 16,-40 14-16,26-13 16,27 12-16,13 1 15,27 13-15,12 0 16,-12 0-16,13 0 15,-14 0-15,14 0 16,0 0-16,0 0 16,-1 0-16,-25 0 15,-14 0-15,0 0 16,40 0-16,-27 0 16,14 13-1,12-13 1</inkml:trace>
  <inkml:trace contextRef="#ctx0" brushRef="#br0" timeOffset="33432.869">3056 10914 0,'0'0'0,"-13"0"0,-14 0 16,1 0-16,-14 0 15,0-13-15,14 0 16,13 13 0,-1 0-16,1 0 15,0 0-15,-13 0 16,-14 0-16,-53 0 16,14 26-16,-14 27 15,-26 0-15,0-13 16,27-1-16,12-12 15,14 26-15,26-27 16,1-13-16,25 14 16,1-14-16,0 0 15,0 0-15,13 1 16,-13-1-16,13 13 16,0 1-1,39 39 1,14 40-1,13-53 1,-13-14-16,-13-12 0,-14-1 16,14 1-1,0-14-15,13 0 16,26 27-16,14-27 16,-1 0-16,-52-13 15,26 0-15,0 0 16,53 0-1,-79 0 1,0 0-16,-27 0 0,0-13 16,14 13-1,-14-26-15,-13-14 0,0 27 16,13-14-16,0 14 16,0 0-1,1-27 1,-1 14-16,0-1 15,0-12-15,14-14 16,-14-27-16,0 14 16,14 0-1,-27 26-15,13 1 16,-13 25 62,0-25-78,-13 12 16,13 1-16,-27-1 15,14 1-15,-13 13 16,12-14-16,1 1 16,0-14-16,0 0 15,-1 27-15,1-13 16,-13-1-16,13 1 15,-1 26-15,1-13 16,-13-1-16,12 14 31,1 0-31,0 0 16,0 0 0,-1 0-16,1 0 15,-13 0-15,-14 0 16,14 0-1,-1 0-15,14 0 0,-13 0 16</inkml:trace>
  <inkml:trace contextRef="#ctx0" brushRef="#br0" timeOffset="35256.7264">4829 10702 0,'-14'-13'32,"1"0"-17,-13 13-15,-40-13 16,-1-1-16,15 1 15,25 13-15,14 0 16,-40 0-16,13 0 16,14 0-16,-27 0 15,0 0-15,0 0 16,13 0-16,1 0 16,-14 0-16,-27 13 15,1 1-15,-14 25 16,14 1-16,0 13 15,-1-13-15,27 13 16,0-14 0,-13 1-16,0 13 0,-13-13 15,13-1-15,39-12 16,14-1 0,-14 1-16,14-14 15,13 13-15,0 67 16,0-27-1,0 13-15,13-39 16,14-27-16,-14 14 16,0-1-16,-13-12 15,14-14 1,12 26-16,-13 0 16,27-12-16,0-14 15,-1 13-15,14 13 16,13-12-16,27 12 15,66-13-15,0 0 16,-1 27-16,-12-27 16,-1 27-16,-39-27 15,40 27-15,-14 13 16,-13-27-16,13-12 16,-13 12-16,0 1 15,-13-14-15,-13-13 16,211 0-1,-13-13 1,-172-27-16,-39 27 16,-14-14-1,-13 1-15,-14-1 16,1 1-16,0-1 16,-14-12-16,-26 25 15,0-12-15,0-27 16,0 13-16,0-26 15,0 13-15,0 0 16,0 0-16,0 14 16,0-14-16,0-27 15,0 41 1,0-1-16,0 0 16,0 14-16,0-14 15,0 1-15,0 12 16,0 1-16,-13 12 15,0 1-15,0 0 16,-1 13-16,-12 0 16,13 0-1,-1 0-15,-12-13 0,-27 0 16,0-1 0,-13 1-1,0 13-15,-27 0 16,1 0-16,39-13 15,13 0-15,-13-1 16,0 1-16,0 0 0,0 0 16,40 13-1,0 0 1</inkml:trace>
  <inkml:trace contextRef="#ctx0" brushRef="#br0" timeOffset="36554.985">7395 11615 0,'40'0'31,"26"0"-16,0 0-15,27 0 16,-1 0-16,14 0 16,-13 0-16,-1 0 15,107 0 1,-67 0 0,14 0-16,39 0 15,-13 0-15,26 0 16,14 0-16,13 27 15,-27-14-15,-26-13 16,27 0-16,-14 0 16,-40 0-16,14 0 15,0 0-15,-14 0 16,27 0-16,146 0 16,-212 0-1,-14 0-15,-26 0 16,1 0-16,12 0 15,-26-13-15,-27-1 16,27 1-16,-13 0 16,26 0-16,-13 13 15,26 0-15,40 0 16,14 0-16,-67 0 16,40 26-16,-53-13 15,13 1 1,-53-14-16,0 0 31,0 0-15</inkml:trace>
  <inkml:trace contextRef="#ctx0" brushRef="#br0" timeOffset="49115.2987">13811 8943 0</inkml:trace>
  <inkml:trace contextRef="#ctx0" brushRef="#br0" timeOffset="103646.9247">2672 9446 0,'40'0'47,"0"13"-32,26 0-15,-13 0 16,26 1-16,-13-1 16,40 0-1,-66 0 1,-27-13-1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04-28T06:10:23.00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6760 6760 0,'0'0'0,"-13"0"16,-14 0 0,-26 0-16,14 0 15,-27 0-15,-27 0 16,14 27 0,-14-1-16,0-13 0,1 40 15,-14 13-15,27 0 16,-1 14-16,1 12 15,13-12-15,0-1 16,39-13 0,14-26-16,-14 0 15,14-1-15,0 14 16,13 0 0,0 27-16,0 12 0,0 14 15,26-13-15,-12-1 16,12 14-16,40-13 15,0 13-15,40-27 16,40 13-16,13-25 16,39 12-16,53-26 15,146 26-15,-66-65 16,79 12-16,-40-26 16,-12 0-16,409 0 15,-317 0 1,39 0-16,-26 0 15,27 0-15,-40 0 16,-93 0 0,66-13-16,-132-27 0,13-26 15,-79 26 1,0 14-16,26-14 0,14-26 16,39 0-1,-13 26-15,14 0 16,-28 14-16,-52-14 15,-26-13-15,-54 0 16,-79 27-16,-26-14 16,-13 1-16,-14-28 15,-13 1-15,0-66 16,-53 13-16,0-27 16,-13-12-16,-14-1 15,28 0-15,-1 14 16,0 26-16,13 26 15,-13-26-15,-13 0 16,0 26-16,-66-13 16,-27-13-16,-53 14 15,-119-41-15,-79 14 16,-39-1-16,-81 28 16,-25 52-16,12 13 15,-52 14-15,53 26 16,-93 0-16,-27 0 31,-687 0-31,674 26 0,106 53 16,172 1-1,199-27-15,79-27 16,53-13-16,26 1 16,14 12-16,12-13 15,-12 14-15,-1-1 16,-12 1-16,-14-1 15,0 1-15,-26 12 16,26 1-16,0-14 16,0 1-16,13-1 15,14-12-15,12-1 16,-12 0-16,13 0 16,-1 0-16,14 1 31,14 39-16</inkml:trace>
  <inkml:trace contextRef="#ctx0" brushRef="#br0" timeOffset="1370.4284">15716 7448 0,'13'0'31,"14"0"-31,26 0 15,13 0-15,0 0 16,27 0-16,-1 0 16,41 0-16,-1 0 15,27 0-15,-27 0 16,-53 0-16,-39 0 16,-14 0-16,-26-13 31</inkml:trace>
  <inkml:trace contextRef="#ctx0" brushRef="#br0" timeOffset="1816.7327">16788 7197 0,'13'-14'15,"13"14"1,27 14-1,14 12-15,-1 27 0,-27-27 16,-25-12-16,-1 12 16,13-13-16,-12 1 15,-14-1 17,-40 0-17,27 0-15,-1-13 16,-12 27-16,-14-1 15,14 14 1,-14 0-16,14-14 16,-1 14-16,14-14 0,0 1 15,-1-27 1,1 13-16</inkml:trace>
  <inkml:trace contextRef="#ctx0" brushRef="#br0" timeOffset="2455.5518">17621 6932 0,'-13'-13'16,"0"39"-1,0 1 1,-27 52-16,-26-26 16,39 26-16,1 1 15,-1-14-15,14 0 16,13-26-16,0 26 15,0-26-15,0-14 16,0 14-16,13-14 16,14 1-16,-27-14 15,13 27-15,27-14 16,13 1-16,13-14 16</inkml:trace>
  <inkml:trace contextRef="#ctx0" brushRef="#br0" timeOffset="2843.3669">17978 7541 0,'14'-14'31,"-1"14"0,0 0-31,0 0 16,14 0-16,-14 0 15,27-13 1,-1 0-16,14 0 16,-26 13-1,-1 0-15,-26-14 0,0-12 32,0 13-17</inkml:trace>
  <inkml:trace contextRef="#ctx0" brushRef="#br0" timeOffset="3226.3851">18336 7144 0,'0'0'0,"0"79"0,0 14 0,0-1 16,0 41-1,0-80-15,0-14 16,0-12-1,0 12-15,0 1 16,0-13-16,-14-1 16,14 0-16,0 1 15,-13 39-15,13-40 16,0 1-16,-13-14 16,0 0-16</inkml:trace>
  <inkml:trace contextRef="#ctx0" brushRef="#br0" timeOffset="3895.6405">18812 7660 0,'13'0'15,"-13"13"1,0 0-16,0 0 0,0 40 16,0-26-16,-26 39 15,-1 0 1,1 0-16,-14-13 16,-39 13-16,-1 0 15,14-26-15,26-13 16,27-14-16,0 0 15,0 0-15</inkml:trace>
  <inkml:trace contextRef="#ctx0" brushRef="#br0" timeOffset="4528.3919">19883 7131 0,'0'0'16,"-13"92"-16,-26 40 0,12 14 15,-13-40 1,40-14-16,0-25 16,0 25-16,0-65 15,0 12 1,0 27-16,0 1 16,0 52-16,0-40 0,0 14 15,0-27 1,0-40-16,0-13 15,27-39 1,13-53 0</inkml:trace>
  <inkml:trace contextRef="#ctx0" brushRef="#br0" timeOffset="5294.4069">20399 6509 0,'0'0'0,"67"13"16,-1 53-16,-13-13 15,-14-13-15,-26-1 16,14-12-16,-14-14 15,0 14-15,-13 12 16,14 27-16,25 14 16,-12-14-16,-1 27 15,1-1-15,-27-13 16,-14 27-16,-12-13 16,0 13-16,-14-14 15,13 1 1,-12 26-16,25-13 0,-12 0 15,-14-40 1,14 26-16,-1-25 16,1-41-16,0 14 15,-14-1-15,0-12 16,14-1-16,-14 1 16,0-1-16,1-26 15,25 13-15,-25 1 16,12-1-16,14-13 15,-13 0-15,-14 0 16,13 0-16,-26 13 16,40-13-1</inkml:trace>
  <inkml:trace contextRef="#ctx0" brushRef="#br0" timeOffset="10544.7836">15200 9075 0,'0'13'31,"0"14"-31,-26 39 16,13 0-16,-14 14 16,1-1-16,12-13 15,1-26-15,13-14 16,0-13 0,0 14-16,27-1 15,26 1-15,26-14 16,-26 14-1,13-14-15,-53-13 16,14 0-16,-14 0 47,27 0-31,-14-13-16,14-27 15,-1-26-15,1 13 16,-13 0-16,-27 13 15,0 27-15,13-27 16,-13 27-16,0 0 47,0-14-31,0-12-1,0 12-15,0-13 16,-13 14-16,-1 0 15,14 12-15,-26-25 16,26 25-16,-13 1 16,-1 0 31,-12 13-47,-27 0 15,13 0 1,-26 0-16,13 0 15,14 0-15,25 0 16</inkml:trace>
  <inkml:trace contextRef="#ctx0" brushRef="#br0" timeOffset="11024.1867">16192 9750 0,'0'0'0,"0"13"31,0 14-31,0-14 16,0 0-16,0 13 16,0-12-16,0 39 15,-26-14-15,0 1 16,-1-27 0,14 14-16,13-14 46,-27-13-30,27-13-16</inkml:trace>
  <inkml:trace contextRef="#ctx0" brushRef="#br0" timeOffset="11587.9204">14896 8969 0,'0'0'0,"13"93"0,0-27 16,-13-13-16,0 13 16,0 0-1,14 0-15,-14-39 0,13 39 16,0-13-1,-13 0-15,13 53 16,14 0-16,-14 13 16,14-27-16,-1-12 15,27-27-15,0-27 16,13-13-16,0-13 16,53-13-16</inkml:trace>
  <inkml:trace contextRef="#ctx0" brushRef="#br0" timeOffset="12481.0992">17158 9234 0,'0'0'0,"0"26"15,-13-26-15,0 27 16,0-14 0,13 0-1,-27 27-15,-13 26 0,14 27 16,-1 13-1,1-14-15,0 1 16,12-27-16,14-13 16,0 0-16,0-27 15,14 1-15,12 12 16,-13-12-16,14-14 16,12 0-16,14-13 15,13 0-15,54 0 16,-28-26-16,67-67 15,-106 14 1,-14-1-16,-25-25 16,-14 52-16,0-13 15,0 13-15,0-13 16,-14 39-16,1 14 16,13 0-16,-13-27 15,13 27-15,-13-14 16,0 1-16,-1 26 15,1-27-15,0 1 63,0 13-47</inkml:trace>
  <inkml:trace contextRef="#ctx0" brushRef="#br0" timeOffset="12913.4398">17899 9909 0,'0'0'16,"0"13"-16,0 13 15,0-12-15,0-1 16,0 0 15,0 0-15,0 0-16,0 14 15,0-14-15,0 0 16,0 14-16</inkml:trace>
  <inkml:trace contextRef="#ctx0" brushRef="#br0" timeOffset="13940.7967">18177 8930 0,'0'0'0,"26"0"0,1 0 16,12 0 0,14 13-16,-26-13 15,26 13-15,-27 0 16,1-13-1,-1 14-15,-13-14 32,1 26-32,-14 1 15,0-1-15,0 14 16,0-1-16,-27 27 16,-13-26-16,-39 13 15,0-13-15,13-27 16,13 13-16,13-12 15,27-14 1,66 13 31,0-13-47,-14 13 16,1 0-16,-14 1 15,14-1-15,-13 13 16,-1 1-16,0 12 15,-12 1 1,-14-13-16,0 12 0,0 14 16,-14 40-1,-12-27-15,13-13 0,-14 0 16,1-14 0,39-12-16,27-14 15,-14 0-15,-26 1 63,0-28-48,-13 1-15</inkml:trace>
  <inkml:trace contextRef="#ctx0" brushRef="#br0" timeOffset="14758.2278">18997 8758 0,'0'0'0,"13"66"0,27 0 15,-27-26-15,0 13 16,1 0 0,-1-14-16,0 1 0,-13-27 15,0 27 1,0-1-16,0 28 15,-13 25-15,0 1 16,-14 13-16,14-14 16,-13-12-16,12-14 15,1-13-15,0-14 16,0 1-16,-14-27 16,-13 27-16,1-14 15,-14 1-15,26 13 16,-12-14-16,25 1 15,-25-1 1,39-13-16,-13 0 16,-14-13-1,14 27-15,0-14 0,-1 0 16,1-13 46</inkml:trace>
  <inkml:trace contextRef="#ctx0" brushRef="#br0" timeOffset="23315.7426">5900 11390 0,'40'14'78,"52"-1"-78,41 13 16,12 1-16,-39 12 15,13-25-15,-26-1 16,-27 0-1,-13-13 1,145 0-16,-105 0 16,39 0-16,0 0 15,1 0-15,-41 0 0,-12 0 16,-14 0 0,13 0-16,-13 0 15,-13 0-15,-26 0 16,12 0-16,14 0 15,-13 0-15,26 0 16,53 0-16,-26 0 16,-14 0-1,-13 0-15,14 0 0,-41 0 16,-12 0-16,-1 0 16,-12 0-16,-1 0 15,13 0-15,1 0 16,26 0-16,26-13 15,14 0-15,-1 13 16,-26 0-16,-13 0 16,-39 0-16,-1 0 15,0 0-15,0 0 78,0 0-62,1 0 31,12 0-31,1 0-16,-14 0 15,0 0-15</inkml:trace>
  <inkml:trace contextRef="#ctx0" brushRef="#br0" timeOffset="32911.6008">10821 10689 0,'0'0'0,"27"13"0,13 1 16,-1-1-16,1 13 15,0 14 1,13 0-16,-1 13 0,15-14 16,-14 1-1,-27 0-15,0-14 0,-26 1 16,14-27 0,-1 26-1,-13-13 1,13 14-16,0-1 15</inkml:trace>
  <inkml:trace contextRef="#ctx0" brushRef="#br0" timeOffset="33490.3929">11258 10663 0,'0'0'0,"-13"0"31,0 13-31,-1 0 16,1 0-1,-13 14-15,-1-1 16,-26 14-16,-13 0 16,-13-1-16,26 14 15,13-26-15,14-14 16,26 0-16</inkml:trace>
  <inkml:trace contextRef="#ctx0" brushRef="#br0" timeOffset="36824.0783">11443 10874 0,'27'0'125,"12"0"-125,1 0 15,-13 0-15,-14 0 16</inkml:trace>
  <inkml:trace contextRef="#ctx0" brushRef="#br0" timeOffset="38761.2257">11456 11073 0,'14'0'78,"-1"0"-62,13 0-16,1 0 15,-14 0 1,27 13-16,-27-13 16,0 0-16</inkml:trace>
  <inkml:trace contextRef="#ctx0" brushRef="#br0" timeOffset="39313.7845">12131 10597 0,'27'0'63,"12"0"-63,1 0 15,-14 0-15,-12 0 16,-1 0-16,0 0 15,0 0 1,27 0-16,-14 0 0,1 0 16,-1 0-16</inkml:trace>
  <inkml:trace contextRef="#ctx0" brushRef="#br0" timeOffset="40081.6884">12065 10689 0,'0'0'0,"0"13"0,0 27 15,13 26 1,-13-13-16,0 13 0,0 0 16,0 53-16,-13-26 15,0 0-15,13-40 16,0-14-16,0 1 16,0 0-16,0-27 15,0 13-15,0-12 203,26-14-203,27 0 16,-13 0 0,0 0-16,-14 0 0,-13 0 15,14 0-15,-1 0 16,-13 0-1</inkml:trace>
  <inkml:trace contextRef="#ctx0" brushRef="#br0" timeOffset="50377.6954">12568 10954 0,'0'26'79,"0"27"-79,0-13 15,0 26-15,0 0 16,0 13-16,0-65 15,0 25-15,0 1 16,0-13-16,-14 12 16,14-26-16,0 1 15</inkml:trace>
  <inkml:trace contextRef="#ctx0" brushRef="#br0" timeOffset="50984.072">13044 11258 0,'26'0'0,"-26"13"15,0 0 16,0 14-15,0-14 0,0 27-16,-13 0 15,-13-1-15,-1 1 16,1-14-16,13 1 16,-1-14-16</inkml:trace>
  <inkml:trace contextRef="#ctx0" brushRef="#br0" timeOffset="51776.7623">13414 10993 0,'0'0'0,"14"0"0,-14 14 16,0-1-16,0 13 16,0 1-16,0 12 15,0 1-15,0-13 16,13 26-16,-13-14 16,13 1-1,14-27-15,-14 14 16,13-14-16,-13 0 15,14-13-15,-1 0 16,-12 0-16,-1 0 16,13-13-16,-13 13 15,14-40-15,-1-26 16,-12 13-16,-1 0 16,-13 27-16,0 12 15,0-12-15,13 13 16,-13 0-16,0-1 15,0 1-15,0 0 16,0 0 0,0-27-16,-13 14 15,0 12-15,-1 14 16,1 0 0,-13 0-16,12 0 15,1 0 1</inkml:trace>
  <inkml:trace contextRef="#ctx0" brushRef="#br0" timeOffset="52408.7376">14393 11351 0,'0'13'16,"0"27"-16,0-14 15,0-13-15,0 0 16,0 14-16,0-14 31,-13 0-31,0-13 16,-14 0-1,14 0 1,0 0 0</inkml:trace>
  <inkml:trace contextRef="#ctx0" brushRef="#br0" timeOffset="52985.2182">14698 10795 0,'13'0'16,"0"13"-16,-13 14 16,0 26-16,0 13 15,0 0-15,0 0 16,0-13-16,0 13 16,0-26-16,0 13 15,0 0-15,0 0 16,0 13-16,-13-27 15,13-25 1,-13-1 62</inkml:trace>
  <inkml:trace contextRef="#ctx0" brushRef="#br0" timeOffset="53471.5226">15399 11060 0,'13'0'94,"27"0"-79,13 0-15</inkml:trace>
  <inkml:trace contextRef="#ctx0" brushRef="#br0" timeOffset="53817.1979">16060 11007 0,'13'0'16,"1"13"30,-1 13-30,0 27 0,-13-13-16,13 13 15,1-40-15</inkml:trace>
  <inkml:trace contextRef="#ctx0" brushRef="#br0" timeOffset="54157.2922">16378 11060 0,'13'0'16,"0"0"-16,27 0 16,0 0-16,-14 13 62,-13 0-46</inkml:trace>
  <inkml:trace contextRef="#ctx0" brushRef="#br0" timeOffset="54730.3163">17714 10967 0,'-13'13'31,"13"0"-31,-14 40 16,14-13-16,0 26 16,0-26-16,14-14 15,-14-12-15,13 12 16,0-26-16,0 0 16,14 0-16,12 0 15,14-13 1,-26 0-16,-14-1 0,0-12 15,1 13-15,-14-1 16,0-12 0,0-14-16,0 1 15,0-14-15,0-13 16,-27 13-16,-13-27 16,1 27-16,12 0 15,14 27-15</inkml:trace>
  <inkml:trace contextRef="#ctx0" brushRef="#br0" timeOffset="55336.6203">18296 10901 0,'0'26'0,"0"-12"16,13 25-16,-13-12 15,0-14-15,13 27 16,1-14-16,-1-26 15,0 13 1,-13 0-16,27 1 16,-14-14-16,40 0 15,0 0-15,0-14 16,-14-12-16,1-14 16,-14-13-16,1-26 15,-14 26-15,0 0 16,-13 40-16,0-27 15,0 1-15,0 12 16,0 1-16,0-1 16,0 14-16,-13-13 15,0 12-15,0 14 16,-1 0 0,-12 0-16,-1 0 0</inkml:trace>
  <inkml:trace contextRef="#ctx0" brushRef="#br0" timeOffset="56673.7197">19619 10411 0,'13'0'47,"27"0"-47,26 0 16,0 0-16,0 0 16,14 0-16,-67 14 15,0-1-15,0 0 31,0 0-15,-13 0 0,14 1-16,-1-1 15,-13 13 1,0 1-16,0 13 16,0 12-16,-13 1 15,-27 14-15,27 12 16,13-39-16,0 13 15,0-1-15,0 1 16,-13 27-16,13-41 16,-14 28-16,1-1 15,0-13-15,-14 39 32,27-79-32,0 1 0,0-1 15,-13-13 79,-26 0-78,12 0-16,-66 0 15,67 13 1,-14-13 15,-13 0-15,14 0-16,12 0 15,1 0-15,13 0 16</inkml:trace>
  <inkml:trace contextRef="#ctx0" brushRef="#br0" timeOffset="62841.4531">12581 10173 0,'0'27'16,"13"-1"-16,-13 14 15,0 0-15,0-14 16,0 14-16,0-14 15,0-13 1,0 1-16,0 12 16,0 0-16,0 14 0,0 13 15,-13-40 1,0 14 0,13-14-16,0 0 15</inkml:trace>
  <inkml:trace contextRef="#ctx0" brushRef="#br0" timeOffset="63277.1707">12515 10597 0,'13'13'15,"0"13"-15,0 1 16,1 26-16,-1 0 15,-13-14-15,13 27 16,0-26-16,1-27 16,-14 14-16,13-1 15,13-13-15,-12 1 16,12-41 31,0-26-32,14 0-15,-13 14 0,-14-14 16,0 0-16</inkml:trace>
  <inkml:trace contextRef="#ctx0" brushRef="#br0" timeOffset="64209.8457">14764 10107 0,'0'0'0,"13"40"0,-13-27 16,0 27 0,0-1-16,0 28 0,0-54 15,0 26 1,-13 14-16,0-26 15,13-1 1,0-13-16,0 14 0,0-14 16,0 0-1</inkml:trace>
  <inkml:trace contextRef="#ctx0" brushRef="#br0" timeOffset="64720.1641">14618 10451 0,'13'40'0,"-26"-80"0,53 133 0,-27-67 16,0 1-1,1-1-15,-1-26 16,0 0 0,40 0-1,13 0 1,-13-13-16,0 0 16,-27-1-16,-12 1 15,-1 0-15,0 0 16,0 13-16,1-14 15,-14 1 1,13 0 15,-13 0-31,0-1 0,0 1 16,-13 0 0</inkml:trace>
  <inkml:trace contextRef="#ctx0" brushRef="#br0" timeOffset="72169.1534">2289 12369 0,'13'0'63,"93"-13"-63,26-13 15,27-1-15,26-13 16,-53 1-16,27 12 16,0 1-16,13 13 15,-14 13-15,14 0 16,-13 0-16,-53 0 16,-13 0-16,-27 0 15,-27 0-15,-12 0 16,26 0-16,13 0 15,0 0-15,27 0 16,-1 0-16,1 0 16,-14 0-16,14 0 15,39 0-15,27 0 16,-14 0-16,41 0 16,-41 0-16,14 0 15,-66 0-15,-41 0 16,-12 0-16,0 0 31,13 0 16,0 13-31,13 0-16,26 0 15,-39 1-15,0-1 16,-26 0-16,-14-13 15,0 0-15,0 0 16,14 0 47,26 13-63,-27 0 15,14 1-15,-14-14 16,27 13-16,13 0 15,-13-13-15,-13 0 16,-13 0 0,-14 0-16</inkml:trace>
  <inkml:trace contextRef="#ctx0" brushRef="#br0" timeOffset="81376.7816">8083 12382 0,'13'0'16,"27"0"-1,26 0-15,66 0 16,1 0-16,39 0 16,0 0-16,53 0 15,13 0-15,26 0 16,14 0-16,79 0 16,-79 0-16,-13 0 15,-27 0-15,-40 0 16,-13 0-16,-13 0 15,-39 0-15,25 0 16,-25 0-16,-1 0 16,-26 0-16,-14 0 15,14 0 1,-13-13-16,13-26 0,-14 25 16,14 1-16,13 0 15,-26 0-15,-14-27 16,-13 27-1,0 0-15,-26 13 16,-13 0-16,-14 0 16,0 0-1,0 0-15,1 0 32,-1 0 77</inkml:trace>
  <inkml:trace contextRef="#ctx0" brushRef="#br0" timeOffset="424087.7387">6707 7091 0,'0'-13'16,"0"26"-1,13 13-15,1 14 16,-1-27-1,13 53 1,-26-26-16,0-14 16,0 41-16,27 52 15,-14-27-15,0-26 16,0 14-16,-13-67 16,0 0-16,0 1 15,14-14 95</inkml:trace>
  <inkml:trace contextRef="#ctx0" brushRef="#br0" timeOffset="425249.1565">6906 7078 0,'0'-14'78,"13"14"-62,40 0-16,26 0 16,40 0-16,13 0 15,14 0 1,39 0-16,-39 0 15,-14 0-15,14-13 16,-54-13-16,-26 12 16,53-12-16,14 13 15,39-14-15,26 27 16,106 0-16,106 0 16,40 0-16,40 0 15,-40 0-15,-40 0 16,-53 0-16,-40 0 15,-79 0 1,120 0-16,-226 0 16,0 0-16,0 0 15,-26 0-15,13 0 16,-26 0-16,-53 0 16,-14 0-16,1 0 15,-14 0-15,13 0 16,27 0-16,53 0 31,-13 0-31,-67 0 16,53 14-16,-39-1 15,13 0-15,-13 13 0,26 1 16,13-14 0,14 14-16,-27-14 15,-13 0-15,-40-13 16,0 0-16,1 0 15,-1 0-15,-13 13 32,0 14-32,0 26 15,0 0-15,0 13 16,0 0-16,0 26 16,-40 28-16,27-28 15,0 1-15,-27-1 16,27-26-16,13-26 15,-13 13-15,13-40 16,-14 27-16,14 0 16,-13-1-16,13-25 15,-13 39-15,0-27 16,13 0 0,-14 14-16,1-27 15,0 14 1,-13-1-16,12 1 15,-12-14-15,-1 13 0,14 1 16,0-14-16,0-13 109</inkml:trace>
  <inkml:trace contextRef="#ctx0" brushRef="#br0" timeOffset="427340.0329">7170 8215 0,'-13'0'15,"26"14"-15,27-1 16,0-13-16,52 13 16,1 0-16,13-13 15,26 0-15,53 0 16,-13 0-16,0 0 16,0 0-16,13 0 15,-13 0 1,0 0-16,252 0 15,-226 0 1,186 0 0,-199 0-16,-40 0 15,-12 0-15,-14 0 16,-13 0-16,26 13 16,-40-13-16,41 0 15,-1 0-15,27 0 16,-27 0-16,-26 0 15,-13 0-15,-54 0 16,27 0 0,-26 0-16,13 0 15,13 0-15,27 14 16,-27-14-16,40 13 16,13 0-16,13 0 15,-13-13-15,53 0 16,-40 0-16,-39 0 15,0 0 1,-54 0-16,1 0 16,0 0-1,-27 0-15,0 0 16,14 0-16,-14 0 16,0 0-1,0 0 32,14 0-16,12 0-15,-25 0-16,-1 0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04-28T06:11:56.53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781 7673 0,'13'0'62,"53"0"-46,53 26-16,13-12 16,53 12-16,14-26 15,383 0 1,-265 0-16,-78 0 15,-1-13-15,-53 0 16,-53-1 0,-66-25-16,-13 39 15,-13 0-15,-27 0 16,14 0-16,12 0 16,-12 0-16,39 0 15,0 0-15,27 0 16,-1 0-16,1 0 15,0 0-15,-27 0 16,0 0-16,0 0 16,-13 0-16,26-14 15,-39 14 1,13 0-16,13 0 16,0-13-16,-26 0 15,-27 13-15</inkml:trace>
  <inkml:trace contextRef="#ctx0" brushRef="#br0" timeOffset="2616.2862">3995 4564 0,'0'-13'31,"-13"13"-15,-13 0-16,-27 0 16,-27-13-16,-12-1 15,-54-25-15,14 25 16,-40-25-16,-13-1 15,13 14-15,-40-14 16,40 27-16,0-14 16,40 27-16,-1 0 15,-12 0-15,66 0 16,12 0-16,28 0 16,12 0-16,-12 0 15,-1 13 1,27 14-16,-27 13 15,0-1-15,14 14 16,-1 0-16,14 13 16,0-13-16,13 0 15,0 13-15,0 0 16,0 1-16,0-15 16,0 15-1,26 12-15,1-26 0,-1 0 16,14 0-16,26 26 15,40-13 1,13 27-16,13-27 16,40 13-16,119 27 15,-172-93 1,-13 1-16,-13-1 16,-40-13-16,53 0 15,26 0-15,40 0 16,53 0-16,39 0 15,93 0-15,-39 0 16,-80 0-16,-39 0 16,-41 0-16,-25 0 15,-54-13-15,-39-1 16,-1 1-16,-25 13 16,-1-13-1,0 0-15,0 0 16,14-27-16,-14 13 15,-13 14 1,0-27-16,0-12 0,0 12 16,0-53-16,-13 27 15,-27-13 1,27 13-16,0 13 16,-1-27-16,1 27 15,-27-13-15,-26-13 16,-13-14-16,0 40 15,-41 0-15,-25 1 16,26-1-16,-13 0 16,13 26-16,-40-12 15,-13-1-15,13 13 16,0-12-16,40 25 16,-40 1-1,93 13-15,-26 0 16,39 0-16,26 0 15,14 0-15,0 0 16</inkml:trace>
  <inkml:trace contextRef="#ctx0" brushRef="#br0" timeOffset="7701.8069">4061 6681 0,'0'13'62,"40"-13"-46,13-13-16,13-27 15,13 27-15,-26 0 16,-26-1-16,13 14 16,-14-13-16,-13 13 15,27-26-15,0 12 16,13 1 0,13 0-16,-13 0 0,-14 13 15,-12 0-15,-1 0 16,14-13-1,-40-1-15</inkml:trace>
  <inkml:trace contextRef="#ctx0" brushRef="#br0" timeOffset="8436.6964">4630 6337 0,'0'-13'16,"13"13"-16,40 0 15,27 13-15,-54 0 16,14 0-16,-14 0 16,14 1-16,-27-14 15,0 0 1,1 26 31,12-13-16,-26 1 32,0 12-48,-13-13-15,0 1 16,-1-1-16,-25 0 15,26 0 1,-14 0-16,14-13 16,-14 0-1,14 14-15</inkml:trace>
  <inkml:trace contextRef="#ctx0" brushRef="#br0" timeOffset="12745.8066">9340 8453 0,'26'27'78,"1"-14"-62,12 14-16,28 25 16,12-12-16,27 13 15,0 0-15,39-13 16,14 26-16,-40-26 15,-26 12-15,-14-25 16,-26-14-16,-40-13 16,13 0-16,27 13 15,0 1-15,53 25 16,53-25-16,26-1 16,-13-13-16,0 0 15,13 0 1,-52 0-16,-28 0 0,-12 0 15,0 0 1,-67 0-16,14 0 16,-1-13-16,-25 13 15,-1-27-15,13 14 0,14-14 16,0-12 0,-14-1-1,14 14-15,0-1 0,-1 1 16,1-1-16,-14 14 15,14-14-15,0 14 16,-1-13-16,14-1 16,-13 14-16,13-13 15,-13-14-15,-14-26 16,1 13 0,12-13-16,-25-14 0,-1 14 15,0-13-15,0 52 16,0 1-16,-13 13 15,14-14-15,-1 1 16,0 13-16,0-14 47,1 14-31,-1 0-1,-13-1 1,0-12-16,13 13 15,0-14-15,-13 1 16,13-14-16,1 14 16,-1-1-16</inkml:trace>
  <inkml:trace contextRef="#ctx0" brushRef="#br0" timeOffset="13134.0954">13044 7752 0,'-27'0'31,"14"14"-16,0-1-15,-13 0 16,12 0-16,-12 14 16,-1-14-16,-12 13 15,12-12-15,-12-1 16,-14 0-16,13-13 16,27 0-16,-27 0 15,0 0-15,27 0 16,-13 0-16,12 0 15,1 13 1</inkml:trace>
  <inkml:trace contextRef="#ctx0" brushRef="#br0" timeOffset="13577.101">13163 7885 0,'0'26'16,"13"27"-1,-13-40-15,13 40 0,1 0 16,12 0-16,-13 0 15,1 0-15,-14-27 16,0 14-16,0 0 16,0-27-16,0 0 15,0-39 17,0-27-17</inkml:trace>
  <inkml:trace contextRef="#ctx0" brushRef="#br0" timeOffset="16569.3246">10504 6694 0,'-13'13'16,"-14"27"-16,14-27 16,0 40-1,0 0-15,-14 0 16,-13 0-16,14 26 15,0 1-15,12-14 16,1 13-16,13-39 16,0 13-16,0 0 15,0-40-15,0 13 16,0-13-16,0 1 125,40-54-109,-1 0-1</inkml:trace>
  <inkml:trace contextRef="#ctx0" brushRef="#br0" timeOffset="18077.9588">10676 6654 0,'0'-13'62,"13"13"-46,27 0-16,39 0 15,-52 0-15,26 0 16,0 0-16,13 0 16,0 0-16,0 0 15,0 0-15,-13 0 16,-13 0-16,-1 13 15,1 0-15,-13-13 16,12 0 0,-26 0-16,1 0 15,12 0-15,-13 0 16,14 0-16,13 0 16,-27 0-16,26 0 15,-25 0-15,12 0 16,1 0-16,39 14 31,-53-14-31,0 0 0,14 0 16,-14 0-16,0 0 15,14 0-15,25 0 16,-38-14 0,12 1-16,-13 13 15,14 0 1,-14 0-16,0 0 15,1 0-15,-1 0 16,0 0-16,13-13 16,1 13-1,-14 0-15,0 0 16,1 0 0,-1 0-1,0 0 1,14 0-1,-14 13 1,0 0 0,-13 1 15,13 25-31,0 1 16,-13-27-16,14 27 15,-14-27-15,0 0 16,0 14-16,0-14 15,0 14 1,0-1-16,0 1 16,0 12-16,0 1 15,0-14-15,0 14 16,0 0-16,0-27 16,0 13-16,0-12 15,0-1-15,0 0 16,0 0-16,0 1 15,0-1 32,0 0-31,0 13 0,0 1-1,0-1-15,0 1 16,0-14-16,0 0 15,-14 14 1,1-1-16,0-13 16,13 27-1,0-27 1,0 1-16,-13-14 125,0 0-109,-27 0-1,-26 0-15</inkml:trace>
  <inkml:trace contextRef="#ctx0" brushRef="#br0" timeOffset="18767.3483">10094 7673 0,'13'0'78,"27"0"-78,-27 0 16,27 0-16,-1 0 15,41 0 1,12 0-16,41 0 16,-1 0-16,40 0 15,-40 0-15,-13 0 16,-39 0-16,-1 0 16,-53 0-16,-12 0 15,-1 0-15,-13-13 47,0-1-31,-27 1-16</inkml:trace>
  <inkml:trace contextRef="#ctx0" brushRef="#br0" timeOffset="20981.9405">3162 6681 0,'0'-14'0,"-27"14"15,-26 0 1,-13 0-16,-13 0 16,-14 0-16,27 0 15,-26 0-15,12 14 16,27 12-16,-26 27 16,26-13-16,-26-1 15,26 1-15,26-27 16,14 1-16,13-1 15,0 13 1,0 27-16,0 0 16,0 13-16,0 40 15,26-13-15,14-14 16,-27-13-16,27 0 16,13-26-16,26 13 15,27-13 1,0 13-16,0-27 0,0 14 31,132-14-31,-132-26 16,26 0-16,66-13 15,1-27-15,52 1 16,53-28-16,14 1 16,-106 27-16,-54 12 15,-25 1-15,-54-1 16,-26 14-16,-27-13 15,-12-14 1,-14 13-16,0-26 16,0-13-16,13-26 15,13 12-15,-26 54 16,-13-40-16,13 13 16,-40 0-16,14-13 15,-14 39-15,1-52 16,-14 0-16,13 26 15,0-27-15,-26 1 16,13 26-16,13 27 16,-12-1-1,-28 1-15,27 26 16,-26 0-16,-14 0 16,27 0-16,0 0 0,-27 13 15,27 0 1,-26 0-16,25 14 15,1-14-15</inkml:trace>
  <inkml:trace contextRef="#ctx0" brushRef="#br0" timeOffset="22270.5667">4604 7633 0,'13'27'31,"0"26"-31,0-14 16,14 27-16,13 27 16,-14 0-16,27 26 15,0 13-15,-13-13 16,12-13-16,15-14 15,-1 14 1,0 13-16,40-13 0,0-26 16,-14-1-16,14 14 15,0-27-15,-14 13 16,14-13-16,13 0 16,14-13-16,12-13 15,-13-14-15,27 14 16,13-27-1,-26-13-15,-1 0 16,14-13-16,-27-13 16,14-1-16,13 14 15,39-27-15,27-13 16,-27-13-16,27 0 16,-40-13-16,14 13 15,13-14-15,12-12 16,-52 12-16,-39 27 15,39-26 1,-119 39-16,13 1 16,13-14-16,14-14 15,26 1-15,26 13 16,-12 27-16,-1-14 16,-13 27-16,-40-27 15,-52 40-15,12-26 16,-25 13-16,-1-14 15,-13 14 1,0-13-16,0 12 16,13-25 15,-13 12 0,13-13-31,-13 27 0,14-13 16,-14 13 31,0-1-32,0 1 1,0-13 0,0-14-16,0 27 15,0-1-15,0 1 141,-27 13-126,1 0 1,-14 13-16,-13 1 16,0-1-1</inkml:trace>
  <inkml:trace contextRef="#ctx0" brushRef="#br0" timeOffset="22930.6915">10941 7964 0,'13'0'16,"0"0"-1,0 0-15,0 13 16,14 0-16,-14 1 15,0 12-15,14 14 16,-1-14-16,1-13 16,-14 1-1,0 12-15,0-13 0,1 1 16,-14-1-16,13 13 78</inkml:trace>
  <inkml:trace contextRef="#ctx0" brushRef="#br0" timeOffset="27006.5553">12806 6681 0,'-13'0'63,"-14"0"-63,-26 0 15,-13 0-15,0 0 16,0 0-16,0 0 16,-1 0-16,1 0 15,-13 0-15,13 0 16,53 0-16,-1 13 16,1-13-1,0 40 1,0-27-16,13 13 15,-14 14 1,14-27-16,0 27 16,0 0-16,0-14 15,0 27-15,0 0 16,0 0-16,14-27 16,12 27-16,-13-13 15,1-14-15,12 1 16,-13-27-16,-13 26 15,14-13-15,-1 1 16,13-1-16,-26 0 16,27-13-16,-14 13 15,0 1-15,40-1 16,13 0-16,40 14 16,0-1-16,39 0 15,27 14-15,-13 0 16,0-14-1,132 54 1,-172-67-16,-53-13 0,-13 0 16,-40 0-16,0 0 15,14 0 1,-14 0-16,53 0 0,53-27 16,14 14-1,12-13-15,-52-1 16,-54 14-16,-25 13 15,12 0-15,-26-13 16,13-14 0,1 27-16,-1-26 15,13-27-15,1 13 16,12-13-16,1 14 16,-27 12-16,1-12 15,-1-1-15,0 0 16,-13 27-16,0-27 15,0-26-15,-13 13 16,0 0 0,-27-92-16,13 92 15,14 26-15,0 14 16,0 0 0,13 0-16,-27-1 15,14 14-15,-40 0 0,0 0 16,-26 0-16,-14 0 15,1 0-15,-14 0 16,-13 0 0,39 0-16,-12 0 15,-1 0-15,1 0 16,-1 0-16,27 0 16,26 0-16,-13 0 15,14 0-15,25 0 16,-12 0-16,13 0 15,-1 0-15,-12 0 16,-1 0 0,-12 0-16,-1 0 15,0 0-15,-13 0 16,14 0-16,-1 0 16,27 0-16,0 0 15,-1 0-15</inkml:trace>
  <inkml:trace contextRef="#ctx0" brushRef="#br0" timeOffset="35525.8267">14777 5596 0,'-13'13'47,"0"27"-47,-1-14 31,1 120-31,0-40 16,-27 52-16,27 28 0,-27 12 15,1 14 1,-14 52-16,13-65 16,0 26-16,14-14 15,-1 14-15,14-26 16,-27-1-16,27 1 15,-13-14-15,26-79 16,0-1-16,0-12 16,0-27-16,0-26 15,0-14-15,0-12 16,13-54 93</inkml:trace>
  <inkml:trace contextRef="#ctx0" brushRef="#br0" timeOffset="37082.6813">14565 5345 0,'27'0'62,"52"0"-62,-26 13 16,0 0-16,-13 0 15,-27 0-15,0-13 79,14 0-64,65 14-15,40 25 16,27 1-16,40-27 15,-1 1 1,-13-14-16,1 0 0,38 0 16,1 0-16,-39 0 15,12 0-15,-13 0 16,-39 0 0,39 0-1,-13 0-15,40 0 0,12 0 16,-25 0-16,39 0 15,-13 0-15,13 0 16,-26 0-16,-14 0 16,-26 0-16,-13 0 15,-53 0-15,39 0 16,-13-14-16,-26 1 16,40-27-16,-14 27 15,0-13-15,-13 26 16,-39 0-16,-27 0 15,-27 0-15,-13 0 32,14 13 93,-14 40-125,0 13 15,14 27-15,-27-1 16,0 27-16,0-39 16,0 52-16,26 27 15,-12-27-15,12 27 16,0-1-16,-12-25 15,25-14-15,-25 0 16,-14-26 0,0-27-16,0 26 0,0 14 15,0-13-15,0 39 16,-27 27-16,14-1 16,13-25-16,0 12 15,0 14-15,-27 13 16,14-40-16,-13 14 15,-1-14-15,1 0 16,13-13 0,-14-26-16,14 0 0,0-1 15,-1-39 1,14-13-16,0-14 16,0 14-16,0 13 0,0-27 15,-13 27 1,0 0-16,0 0 15,13-40-15,-13 40 16,-1-26-16,14-14 16,-26 0 46,-1-13-62</inkml:trace>
  <inkml:trace contextRef="#ctx0" brushRef="#br0" timeOffset="38167.551">14512 9975 0,'40'0'47,"26"0"-47,67 26 15,-14-13-15,13-13 16,13 0-16,54 14 16,-1-14-16,40 0 15,67 0-15,65 0 16,-13 0-16,0 0 16,-39 0-16,-40 0 15,-40 0-15,-13 0 16,-40 0-16,0 0 15,-13 0 1,-13 0-16,13 0 0,26 0 16,14 0-1,0-14-15,-40-12 16,-53 13-16,-53 13 0,-40 0 16,1 0-1,-14 0-15,13 0 78,14 0-62,-13 0-16,12 0 16,-12 0-16,-40-13 109</inkml:trace>
  <inkml:trace contextRef="#ctx0" brushRef="#br0" timeOffset="41517.7552">16550 6734 0,'-27'0'47,"-12"0"-32,-28 0-15,28 0 16,-14 0-16,13 0 16,-13 0-16,27 13 15,-27 13-15,0-12 16,0 12-16,13-13 16,27-13-16,13 13 15,0 1 1,0 25-16,0 1 15,0 26-15,13-26 16,-13-14-16,0 1 16,0 13-16,0-27 15,0 26-15,14 1 16,-1-13-16,13 12 16,-13 1-16,14 0 15,-14-14-15,27-13 16,-27 1-16,27-1 15,-14-13-15,-13 0 16,14 0-16,-14 0 16,14 0-1,-1 0 1,27 0-16,0 0 16,13 0-16,27 0 15,-27 0-15,0 0 16,-26-13-16,-27-1 15,0 14-15,0-13 16,0 0-16,-13 0 16,14-1-16,-1-12 15,-13 13 1,0-1-16,0 1 16,0 0-16,0-27 15,-13 14-15,-1-14 16,1 14-16,13 13 15,0-27-15,0 27 16</inkml:trace>
  <inkml:trace contextRef="#ctx0" brushRef="#br0" timeOffset="42459.3065">18415 7541 0,'26'0'47,"41"0"-47,-1 0 16,53 0-16,13 0 15,-26 0 1,26 0-16,14 0 16,-40-27-16,-14 1 15,1 12-15,-14 1 16,-52 13-16,12 0 15,1 0-15,-14 0 16,1 0-16,-1 0 16,1 0-1,-14 0-15</inkml:trace>
  <inkml:trace contextRef="#ctx0" brushRef="#br0" timeOffset="44235.1876">16722 6866 0,'0'0'0,"13"-13"16,27-14-16,-14 14 16,-13 13-16,0-13 15,1 0-15,12-14 16,-13 14-16,14-27 16,-1 0-16,14 14 15,13 0-15,0 12 16,0-12-16,0 13 15,0-14-15,-14 14 16,-12-13 0,12 12-16,14 14 15,-13-13-15,13 0 16,0-14-16,-13 14 16,-1-13-16,-12 12 15,-1 1-15,1 0 16,12 0-16,-12 13 15,39-13-15,-40 13 16,1 0-16,26-14 16,-14 1-16,-25 13 15,-1 0 1,0 0 0,14 0-1,-1 0-15,27-13 16,-27 0-16,1 13 15,13 0-15,-27 0 16,0 0 15,0 26-15,14 1-16,-1-14 16,-13 13-16,-13-13 31,14 1 0,-1-1-15,0 13-16,0 1 15,1-1-15,-1-12 16,-13-1 0,13 0 46,-13 0-46,0 0-16,0 1 15</inkml:trace>
  <inkml:trace contextRef="#ctx0" brushRef="#br0" timeOffset="45031.9528">18190 6601 0,'0'27'0,"13"-1"16,1 1-1,-1-14-15,0 0 16,0 14-16,14-14 16,-27 0-16,13 14 15,0-27-15,0 13 16,-13 0-16,14-13 15,-1 13-15,0 0 16,0 1-16,14-14 16,-27 13-16,13 0 15,0-13 1,14 0 46,-1 0-62,-13 0 16,40 0-16,-26-13 16,-1-14-16,-26-12 15,27 12-15,-14 1 16,-13 13 0,0-1 77,0 1-93</inkml:trace>
  <inkml:trace contextRef="#ctx0" brushRef="#br0" timeOffset="70183.6465">15161 6416 0,'0'13'32,"0"27"-17,0 26-15,0 0 16,0 40-16,0 26 16,0 40-16,0 53 15,-14-39-15,-25-28 16,25-25-16,14-67 15,0-13-15,0-40 16,0 0-16,0 0 16,-13-13 15,13-13-31,-13-27 16</inkml:trace>
  <inkml:trace contextRef="#ctx0" brushRef="#br0" timeOffset="70990.8071">15346 6284 0,'0'0'0,"40"0"15,65 0-15,54 13 16,26-13-16,93 0 15,40 0 1,39 0-16,53 0 16,-53 0-16,-79 0 0,79 0 15,-39 0-15,-41 0 16,-12 0-16,-40 0 16,-27 0-16,1 0 15,-27 0-15,-14 0 16,-12 0-16,-14 0 15,-39 0-15,-14 0 32,-52 0-32,-14 0 15,0 13 17,14 1-17,26-1-15,13 13 16,13 1-16,-39-1 15,-27 1-15,0-14 16,0 0-16,1 27 16,-14-1-16,0 94 15,0-27 1,-14-27-16,1-26 16,0-13-16,-13 26 15,-1-13-15,-13 0 16,1-1-16,12 28 15,1-1-15,13-13 16,-27 14-16,27-41 16,-14 1-16,27-13 15,-13 12-15,0 1 16,0-27 15,-1-13 0,-12 0-15</inkml:trace>
  <inkml:trace contextRef="#ctx0" brushRef="#br0" timeOffset="72006.4964">14975 7937 0,'0'0'0,"40"0"0,13 0 16,26 0-16,40 0 16,14 0-16,12 0 15,-12 0-15,52 0 16,-13 0-1,26 0-15,199 0 16,-185 0 0,13 0-16,-27 0 15,-52 0-15,-14 0 16,0 0-16,-13 0 16,-13 0-16,13 0 15,-40 0-15,41-13 16,-28 13-16,14-13 15,-13 0-15,-14 0 16,-13-14-16,-13 27 16,-13-13-16,-14 13 15,54-13-15,-14-14 16,26 14-16,1 13 16,39 0-16,0 0 15,1 0-15,-67 0 16,-26 0-16,-27 0 15,0 0 48,0 0-63,1 0 16,-1 0-16,0 0 15,0 0-15</inkml:trace>
  <inkml:trace contextRef="#ctx0" brushRef="#br0" timeOffset="72933.5254">20466 6204 0,'26'-26'63,"27"13"-48,0 0-15,13-1 16,27 1-16,-1 13 15,67 0-15,53 0 16,26 0 0,26 0-16,-12 0 0,-54 0 15,-66 0-15,-26 0 16,-66 13-16,-27-13 16,-13 14-1,13-1 1,1 13 46,-1 14-46,13-27-16,-13 27 16</inkml:trace>
  <inkml:trace contextRef="#ctx0" brushRef="#br0" timeOffset="73535.0017">22834 6085 0,'13'14'0,"-26"-28"0,26 41 0,-13-1 16,0 1-16,0 12 15,0 14 1,0 14-16,0-28 16,0 54-1,0-80 1,-13-13 15,-1 0-15,1 0-1,0 0 1,0 0-16,-1 0 16,1 0-1,0 0-15,-14 0 16,-12-13-16,12 0 15,1 13-15,-14 0 16,14 0 0,-1 0-16,-12 0 15,25 0-15,-12 0 0</inkml:trace>
  <inkml:trace contextRef="#ctx0" brushRef="#br0" timeOffset="114751.8436">10888 7646 0,'39'-13'188,"-25"0"-173,12 13-15,40-13 16,-39 13-16,12 0 15,14 0-15,0 0 16,0 0-16,-13 0 16,-1 0-16,-25 0 15,-1 0-15,0 0 16,0 0 0,1 0-1,25 0-15,1 0 16,0 0-16,-1 0 15,1 0-15,-27 0 16,0 0-16,1 0 16,12 0 15,-13 0-31,27 0 16,0 0-1,-27 0-15,13 0 16,-12 0-16,12 0 47,27 13-47,-13 0 15,-27-13-15,27 0 16,-27 0-16,0 0 16,0 0-16</inkml:trace>
  <inkml:trace contextRef="#ctx0" brushRef="#br0" timeOffset="116998.0589">10491 6760 0,'-14'13'125,"1"1"-125,13-1 15,0 26-15,-13 41 16,0-54-16,0 27 16,13-13-16,0 26 15,-14 0-15,1 14 16,0-41-16,13 1 16,0 0-16,0-1 15,0-12-15,-13 26 16,-1-14-16,14-25 15,0-1 1,0 0 0,0 0-16,0 14 0,0-14 15,0 0 1,0-26 62</inkml:trace>
  <inkml:trace contextRef="#ctx0" brushRef="#br0" timeOffset="118009.2538">10464 6667 0,'13'0'32,"54"-13"-17,-54 13-15,53 0 16,0 0 0,-13 0-16,13 0 15,0 0-15,27 0 16,13 0-16,-14 0 15,1 0-15,0 0 16,-27 0-16,0 0 16,-26 0-16,-27 0 15,0 0-15,0 0 16,1 0 0,-1 0-16,40 0 15,13 0-15,40 0 16,26 0-16,27 0 15,-27 0-15,-26 0 16,-14 0 0,-39 0-16,-13 0 0,-27 0 15,0 0-15,1 0 16,-1 0 62,-13 27-47,0-14-31,0 40 16,0-27-16,0-12 16,0 12-16,0 0 15,0-12-15,0 12 16,0-13-16,0 27 15,-13 0-15,-1-27 16,14 13-16,0 14 16,-13 26-16,13-26 15,0-14-15,0 14 16,0 0-16,0-27 16,0 13-16,0-12 31,0 12-16,0-13-15,0 1 16,0-1-16,-13-13 125</inkml:trace>
  <inkml:trace contextRef="#ctx0" brushRef="#br0" timeOffset="118766.8152">12237 7541 0,'-13'13'32,"0"0"-32,-1 14 15,14-14 110,27-13-109,12 0-16,41 0 31,-41 0-31,-12 0 16,-14 0-1,14 0 1</inkml:trace>
  <inkml:trace contextRef="#ctx0" brushRef="#br0" timeOffset="120542.1965">13057 6654 0,'0'0'0,"-13"0"16,-27 0-16,14 0 15,-14 0-15,-26 0 16,0 0-16,-14 0 15,54 13-15,0 1 16,-14 12-16,13-13 16,1 14-16,-14-14 15,1 27-15,12-1 16,1 1-16,-14 0 16,0 13-16,14 0 15,-1-14-15,1 28 16,-1-1-16,-25 0 15,38 13-15,1-13 16,13-26-16,0 0 16,0-14-1,0 40-15,13-66 16,1 27-16,-14-14 16,13-13-16,0 0 15,40 13 1,13 0-1,13 1-15,14-1 16,39 13-16,1-12 16,131 25-1,-145-39-15,-13 0 16,26 0-16,14-13 16,-54 0-16,-25-14 15,-14 1-15,26-27 16,0 13-16,14 1 15,0 12-15,12-26 16,-12 27-16,26-27 16,0 0-16,-26 26 15,-14 1-15,53-40 32,-132 53-17,14-14-15,-1-12 16,0-1-16,0 13 15,0 1-15,-13-1 16,0 14 0,14-26-1,-1 39 1,0-27-16,-13 1 16,0-1-16,-13 1 15,0-1-15,-14-12 16,14 25-16,0-12 15,0-1 1,-14 1-16,-13 26 16,-12-13-16,-1-1 15,13 1-15,-66-26 16,66 39 0,-13-14-16,40 14 15,-26 0 1,-14 0-16,13 0 0,13 0 15,-12 0-15,26 0 16,-14 0-16,-13 0 16,-26 0-16,0 14 15,-53 12-15,0 0 16,13 1-16,14-14 16,12 0-16,27 1 15,0-1-15,0 13 16,14-12-16,-1-1 15,0 0 1,1 0-16,25-13 16,1 0 46,0 0-62,0 0 16,-14 13-16,14-13 15,-13 14-15,-14-1 16,0 0-16,14 0 16,-27 14-16,-13-1 15,39 1-15,1-14 16,13-13 0</inkml:trace>
  <inkml:trace contextRef="#ctx0" brushRef="#br0" timeOffset="355581.9054">7011 4657 0,'0'0'0,"-26"0"16,-14 0-1,27 0-15,-27 0 16,-13 0-16,14 13 16,-41 0-16,14 0 15,13 1-15,-26 12 16,26 0-16,-26 27 16,26-13-16,-27 0 15,27 26-15,1-13 16,12 13-16,13-40 15,14 14-15,0 0 16,13-27-16,0 27 16,0-1-16,0-25 15,0 25-15,26 14 16,14 0-16,26 27 16,40 12-16,13-12 15,27 12 1,12 1-16,-12-27 15,-14-26-15,1-27 16,12 26-16,-13-25 16,-13 12-16,14 1 15,-41-27-15,41 0 16,25-14-16,-52 1 16,40-40-16,-14 0 15,-13 14-15,-13-41 16,-14 41-1,-12-14-15,-1 13 0,-26 0 16,0-13 0,13 14-16,-13 12 0,-13 1 15,-27 13-15,13-14 16,-12 14-16,-1-27 16,13 0-16,-12 1 15,12-14-15,1 0 16,-14 27-16,-13-1 15,0 14 1,0-14-16,0-12 0,0-1 16,-40-13-1,0 13 1,-13 1-16,-26-27 16,0 39-16,-40-26 15,0 0-15,-14 14 16,-12-14-16,-27 26 15,-27-12-15,14-1 16,26 13-16,1-12 16,-1 25-16,27 14 15,-40 0-15,13 0 16,13 0-16,27 0 16,13 0-16,40 0 15,13 0-15,14 0 16,12 0-16,-39 0 15,40 0-15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5D7168-E431-49DF-AFF7-8C785944B1E1}" type="datetimeFigureOut">
              <a:rPr lang="zh-CN" altLang="en-US" smtClean="0"/>
              <a:t>2020/4/27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5626D-1A37-41A2-AA2F-32294FA3932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3540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 </a:t>
            </a:r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 Narrow" pitchFamily="34" charset="0"/>
                <a:ea typeface="宋体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  <a:ea typeface="宋体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  <a:ea typeface="宋体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  <a:ea typeface="宋体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ea typeface="宋体" charset="-122"/>
              </a:defRPr>
            </a:lvl9pPr>
          </a:lstStyle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E8D9B9-E545-481E-89B4-E9A49A639278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3463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 </a:t>
            </a:r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 Narrow" pitchFamily="34" charset="0"/>
                <a:ea typeface="宋体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  <a:ea typeface="宋体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  <a:ea typeface="宋体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  <a:ea typeface="宋体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ea typeface="宋体" charset="-122"/>
              </a:defRPr>
            </a:lvl9pPr>
          </a:lstStyle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E8D9B9-E545-481E-89B4-E9A49A639278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97710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 </a:t>
            </a:r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 Narrow" pitchFamily="34" charset="0"/>
                <a:ea typeface="宋体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  <a:ea typeface="宋体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  <a:ea typeface="宋体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  <a:ea typeface="宋体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ea typeface="宋体" charset="-122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102AFC-06F5-4221-9EAB-35F784DCD2E3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6962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 </a:t>
            </a:r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C590BC-9A78-4394-810C-727600A3848C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宋体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宋体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84756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 </a:t>
            </a:r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 Narrow" pitchFamily="34" charset="0"/>
                <a:ea typeface="宋体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  <a:ea typeface="宋体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  <a:ea typeface="宋体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  <a:ea typeface="宋体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ea typeface="宋体" charset="-122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C7475F-6BF8-49FF-9C99-5E802DCA43F7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5012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2020/4/27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7335248"/>
      </p:ext>
    </p:extLst>
  </p:cSld>
  <p:clrMapOvr>
    <a:masterClrMapping/>
  </p:clrMapOvr>
  <p:transition spd="med" advTm="0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2020/4/27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8509778"/>
      </p:ext>
    </p:extLst>
  </p:cSld>
  <p:clrMapOvr>
    <a:masterClrMapping/>
  </p:clrMapOvr>
  <p:transition spd="med" advTm="0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2020/4/27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6308160"/>
      </p:ext>
    </p:extLst>
  </p:cSld>
  <p:clrMapOvr>
    <a:masterClrMapping/>
  </p:clrMapOvr>
  <p:transition spd="med" advTm="0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3C485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177800" y="711200"/>
            <a:ext cx="8801100" cy="426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141717">
            <a:off x="7815129" y="8258"/>
            <a:ext cx="1198973" cy="107568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3230" y="27107"/>
            <a:ext cx="7886700" cy="684094"/>
          </a:xfrm>
        </p:spPr>
        <p:txBody>
          <a:bodyPr/>
          <a:lstStyle>
            <a:lvl1pPr>
              <a:defRPr b="1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 smtClean="0"/>
              <a:t>单击此处编辑母版标题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82454226"/>
      </p:ext>
    </p:extLst>
  </p:cSld>
  <p:clrMapOvr>
    <a:masterClrMapping/>
  </p:clrMapOvr>
  <p:transition spd="med" advTm="0">
    <p:pull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2020/4/27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9243247"/>
      </p:ext>
    </p:extLst>
  </p:cSld>
  <p:clrMapOvr>
    <a:masterClrMapping/>
  </p:clrMapOvr>
  <p:transition spd="med" advTm="0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2020/4/27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233810"/>
      </p:ext>
    </p:extLst>
  </p:cSld>
  <p:clrMapOvr>
    <a:masterClrMapping/>
  </p:clrMapOvr>
  <p:transition spd="med" advTm="0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2020/4/27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7251171" y="4760168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www.1ppt.com/hangye/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ea typeface="宋体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www.1ppt.com/sucai/</a:t>
            </a: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www.1ppt.com/tubiao/     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ea typeface="宋体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www.1ppt.com/powerpoint/      </a:t>
            </a: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ea typeface="宋体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www.1ppt.com/excel/ 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ea typeface="宋体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www.1ppt.com/kejian/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ea typeface="宋体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www.1ppt.com/shiti/ 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ea typeface="宋体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www.1ppt.com/jiaoan/  </a:t>
            </a:r>
            <a:r>
              <a:rPr lang="en-US" altLang="zh-CN" sz="100" dirty="0" smtClean="0">
                <a:solidFill>
                  <a:prstClr val="white"/>
                </a:solidFill>
                <a:ea typeface="宋体"/>
              </a:rPr>
              <a:t>      </a:t>
            </a:r>
            <a:endParaRPr lang="en-US" altLang="zh-CN" sz="100" dirty="0">
              <a:solidFill>
                <a:prstClr val="white"/>
              </a:solidFill>
              <a:ea typeface="宋体"/>
            </a:endParaRPr>
          </a:p>
          <a:p>
            <a:pPr defTabSz="914400"/>
            <a:r>
              <a:rPr lang="zh-CN" altLang="en-US" sz="100" dirty="0" smtClean="0">
                <a:solidFill>
                  <a:prstClr val="white"/>
                </a:solidFill>
                <a:ea typeface="宋体"/>
              </a:rPr>
              <a:t>字体下载：</a:t>
            </a:r>
            <a:r>
              <a:rPr lang="en-US" altLang="zh-CN" sz="100" dirty="0" smtClean="0">
                <a:solidFill>
                  <a:prstClr val="white"/>
                </a:solidFill>
                <a:ea typeface="宋体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ea typeface="宋体"/>
            </a:endParaRP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ea typeface="宋体"/>
              </a:rPr>
              <a:t> </a:t>
            </a:r>
            <a:endParaRPr lang="zh-CN" altLang="en-US" sz="100" dirty="0">
              <a:solidFill>
                <a:prstClr val="white"/>
              </a:solidFill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3618442339"/>
      </p:ext>
    </p:extLst>
  </p:cSld>
  <p:clrMapOvr>
    <a:masterClrMapping/>
  </p:clrMapOvr>
  <p:transition spd="med" advTm="0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2020/4/27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9642942"/>
      </p:ext>
    </p:extLst>
  </p:cSld>
  <p:clrMapOvr>
    <a:masterClrMapping/>
  </p:clrMapOvr>
  <p:transition spd="med" advTm="0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2020/4/27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8428756"/>
      </p:ext>
    </p:extLst>
  </p:cSld>
  <p:clrMapOvr>
    <a:masterClrMapping/>
  </p:clrMapOvr>
  <p:transition spd="med" advTm="0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2020/4/27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0850261"/>
      </p:ext>
    </p:extLst>
  </p:cSld>
  <p:clrMapOvr>
    <a:masterClrMapping/>
  </p:clrMapOvr>
  <p:transition spd="med" advTm="0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2020/4/27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6393744"/>
      </p:ext>
    </p:extLst>
  </p:cSld>
  <p:clrMapOvr>
    <a:masterClrMapping/>
  </p:clrMapOvr>
  <p:transition spd="med" advTm="0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7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2020/4/27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630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 advTm="0">
    <p:pull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8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emf"/><Relationship Id="rId4" Type="http://schemas.openxmlformats.org/officeDocument/2006/relationships/customXml" Target="../ink/ink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2274485"/>
            <a:ext cx="9144000" cy="224971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99692" y="2816061"/>
            <a:ext cx="8621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8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VGCN</a:t>
            </a:r>
            <a:r>
              <a:rPr lang="en-US" altLang="zh-CN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-BERT: Augmenting BERT with Graph Embedding for Text Classiﬁcation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3700607" y="3639471"/>
            <a:ext cx="1407758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</a:rPr>
              <a:t>汇报人</a:t>
            </a:r>
            <a:r>
              <a:rPr lang="zh-CN" altLang="en-US" dirty="0" smtClean="0">
                <a:solidFill>
                  <a:schemeClr val="bg1"/>
                </a:solidFill>
              </a:rPr>
              <a:t>：</a:t>
            </a:r>
            <a:r>
              <a:rPr lang="en-US" altLang="zh-CN" dirty="0" err="1" smtClean="0">
                <a:solidFill>
                  <a:schemeClr val="bg1"/>
                </a:solidFill>
              </a:rPr>
              <a:t>TangGu</a:t>
            </a:r>
            <a:endParaRPr lang="en-US" altLang="zh-CN" dirty="0" smtClean="0">
              <a:solidFill>
                <a:schemeClr val="bg1"/>
              </a:solidFill>
            </a:endParaRPr>
          </a:p>
          <a:p>
            <a:r>
              <a:rPr lang="zh-CN" altLang="en-US" dirty="0" smtClean="0">
                <a:solidFill>
                  <a:schemeClr val="bg1"/>
                </a:solidFill>
              </a:rPr>
              <a:t>时间：</a:t>
            </a:r>
            <a:r>
              <a:rPr lang="en-US" altLang="zh-CN" dirty="0" smtClean="0">
                <a:solidFill>
                  <a:schemeClr val="bg1"/>
                </a:solidFill>
              </a:rPr>
              <a:t>2020.4.28</a:t>
            </a:r>
            <a:endParaRPr lang="zh-CN" altLang="en-US" dirty="0">
              <a:solidFill>
                <a:schemeClr val="bg1"/>
              </a:solidFill>
            </a:endParaRPr>
          </a:p>
        </p:txBody>
      </p:sp>
      <p:pic>
        <p:nvPicPr>
          <p:cNvPr id="29" name="图片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551" y="213784"/>
            <a:ext cx="1798876" cy="1798876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968376374"/>
      </p:ext>
    </p:extLst>
  </p:cSld>
  <p:clrMapOvr>
    <a:masterClrMapping/>
  </p:clrMapOvr>
  <p:transition spd="med" advTm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2693572" y="219550"/>
            <a:ext cx="3514725" cy="42624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n-US" altLang="zh-CN" sz="2000" b="1" noProof="0" dirty="0" smtClean="0">
                <a:solidFill>
                  <a:srgbClr val="FFFFFF"/>
                </a:solidFill>
                <a:latin typeface="微软雅黑" pitchFamily="34" charset="-122"/>
                <a:ea typeface="等线" panose="02010600030101010101" pitchFamily="2" charset="-122"/>
              </a:rPr>
              <a:t>Background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itchFamily="34" charset="-122"/>
              <a:ea typeface="等线" panose="02010600030101010101" pitchFamily="2" charset="-122"/>
              <a:cs typeface="+mn-cs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2295107" y="725565"/>
            <a:ext cx="4314825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9"/>
          <p:cNvSpPr txBox="1">
            <a:spLocks noChangeArrowheads="1"/>
          </p:cNvSpPr>
          <p:nvPr/>
        </p:nvSpPr>
        <p:spPr bwMode="auto">
          <a:xfrm>
            <a:off x="2165863" y="0"/>
            <a:ext cx="52770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4800" b="1" dirty="0">
                <a:solidFill>
                  <a:srgbClr val="0070C0"/>
                </a:solidFill>
                <a:latin typeface="Arial" charset="0"/>
                <a:cs typeface="Arial" charset="0"/>
              </a:rPr>
              <a:t>1</a:t>
            </a:r>
            <a:endParaRPr kumimoji="0" lang="zh-CN" altLang="en-US" sz="4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87069" y="1087922"/>
            <a:ext cx="1170833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/>
              <a:t>GCN </a:t>
            </a:r>
            <a:r>
              <a:rPr lang="zh-CN" altLang="en-US" b="1" dirty="0" smtClean="0"/>
              <a:t>benefits</a:t>
            </a:r>
            <a:r>
              <a:rPr lang="en-US" altLang="zh-CN" b="1" dirty="0" smtClean="0"/>
              <a:t>:</a:t>
            </a:r>
            <a:endParaRPr lang="zh-CN" altLang="en-US" b="1" dirty="0"/>
          </a:p>
        </p:txBody>
      </p:sp>
      <p:sp>
        <p:nvSpPr>
          <p:cNvPr id="9" name="矩形 8"/>
          <p:cNvSpPr/>
          <p:nvPr/>
        </p:nvSpPr>
        <p:spPr>
          <a:xfrm>
            <a:off x="387069" y="1451131"/>
            <a:ext cx="4131259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1.</a:t>
            </a:r>
            <a:r>
              <a:rPr lang="zh-CN" altLang="en-US" dirty="0" smtClean="0"/>
              <a:t>It</a:t>
            </a:r>
            <a:r>
              <a:rPr lang="zh-CN" altLang="en-US" dirty="0"/>
              <a:t>'s a good way to aggregate long-distance information</a:t>
            </a:r>
          </a:p>
        </p:txBody>
      </p:sp>
      <p:sp>
        <p:nvSpPr>
          <p:cNvPr id="10" name="矩形 9"/>
          <p:cNvSpPr/>
          <p:nvPr/>
        </p:nvSpPr>
        <p:spPr>
          <a:xfrm>
            <a:off x="407572" y="1761197"/>
            <a:ext cx="4572000" cy="71558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dirty="0" err="1" smtClean="0"/>
              <a:t>2.i</a:t>
            </a:r>
            <a:r>
              <a:rPr lang="zh-CN" altLang="en-US" dirty="0" smtClean="0"/>
              <a:t>t </a:t>
            </a:r>
            <a:r>
              <a:rPr lang="zh-CN" altLang="en-US" dirty="0"/>
              <a:t>can learn the node feature information and structure information end-to-end at the same time, which is the best choice for graph data learning task at present</a:t>
            </a:r>
          </a:p>
        </p:txBody>
      </p:sp>
      <p:sp>
        <p:nvSpPr>
          <p:cNvPr id="12" name="矩形 11"/>
          <p:cNvSpPr/>
          <p:nvPr/>
        </p:nvSpPr>
        <p:spPr>
          <a:xfrm>
            <a:off x="407572" y="2556011"/>
            <a:ext cx="4572000" cy="5078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dirty="0" smtClean="0"/>
              <a:t>3.</a:t>
            </a:r>
            <a:r>
              <a:rPr lang="zh-CN" altLang="en-US" dirty="0" smtClean="0"/>
              <a:t>GCN </a:t>
            </a:r>
            <a:r>
              <a:rPr lang="zh-CN" altLang="en-US" dirty="0"/>
              <a:t>has a wide range of applicability and can be applied to nodes and graphs of any topological structure</a:t>
            </a:r>
          </a:p>
        </p:txBody>
      </p:sp>
      <p:sp>
        <p:nvSpPr>
          <p:cNvPr id="13" name="矩形 12"/>
          <p:cNvSpPr/>
          <p:nvPr/>
        </p:nvSpPr>
        <p:spPr>
          <a:xfrm>
            <a:off x="387069" y="3040759"/>
            <a:ext cx="1603644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/>
              <a:t>GCN </a:t>
            </a:r>
            <a:r>
              <a:rPr lang="zh-CN" altLang="en-US" b="1" dirty="0" smtClean="0"/>
              <a:t>disadvantages</a:t>
            </a:r>
            <a:r>
              <a:rPr lang="en-US" altLang="zh-CN" b="1" dirty="0" smtClean="0"/>
              <a:t>:</a:t>
            </a:r>
            <a:endParaRPr lang="zh-CN" altLang="en-US" b="1" dirty="0"/>
          </a:p>
        </p:txBody>
      </p:sp>
      <p:sp>
        <p:nvSpPr>
          <p:cNvPr id="16" name="矩形 15"/>
          <p:cNvSpPr/>
          <p:nvPr/>
        </p:nvSpPr>
        <p:spPr>
          <a:xfrm>
            <a:off x="387069" y="3381598"/>
            <a:ext cx="4572000" cy="5078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dirty="0" smtClean="0"/>
              <a:t>1.</a:t>
            </a:r>
            <a:r>
              <a:rPr lang="zh-CN" altLang="en-US" dirty="0" smtClean="0"/>
              <a:t>The </a:t>
            </a:r>
            <a:r>
              <a:rPr lang="zh-CN" altLang="en-US" dirty="0"/>
              <a:t>original GCN training is full batch, which is difficult to be extended to large-scale network, and the convergence is slow</a:t>
            </a:r>
          </a:p>
        </p:txBody>
      </p:sp>
      <p:cxnSp>
        <p:nvCxnSpPr>
          <p:cNvPr id="18" name="直接箭头连接符 17"/>
          <p:cNvCxnSpPr/>
          <p:nvPr/>
        </p:nvCxnSpPr>
        <p:spPr>
          <a:xfrm flipV="1">
            <a:off x="6075726" y="3159241"/>
            <a:ext cx="534206" cy="4447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/>
          <p:nvPr/>
        </p:nvCxnSpPr>
        <p:spPr>
          <a:xfrm>
            <a:off x="6075726" y="3603955"/>
            <a:ext cx="602958" cy="2539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>
            <a:off x="7029442" y="3016174"/>
            <a:ext cx="167754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GAT</a:t>
            </a:r>
            <a:endParaRPr lang="zh-CN" alt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6823063" y="3707829"/>
            <a:ext cx="167754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Graph-SAGE</a:t>
            </a:r>
            <a:endParaRPr lang="zh-CN" altLang="en-US" dirty="0"/>
          </a:p>
        </p:txBody>
      </p:sp>
      <p:cxnSp>
        <p:nvCxnSpPr>
          <p:cNvPr id="27" name="直接箭头连接符 26"/>
          <p:cNvCxnSpPr>
            <a:stCxn id="16" idx="3"/>
          </p:cNvCxnSpPr>
          <p:nvPr/>
        </p:nvCxnSpPr>
        <p:spPr>
          <a:xfrm>
            <a:off x="4959069" y="3635514"/>
            <a:ext cx="974218" cy="14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本框 27"/>
          <p:cNvSpPr txBox="1"/>
          <p:nvPr/>
        </p:nvSpPr>
        <p:spPr>
          <a:xfrm>
            <a:off x="4959069" y="3319193"/>
            <a:ext cx="100871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 smtClean="0"/>
              <a:t>Solution way</a:t>
            </a:r>
            <a:endParaRPr lang="zh-CN" altLang="en-US" sz="1050" dirty="0"/>
          </a:p>
        </p:txBody>
      </p:sp>
      <p:sp>
        <p:nvSpPr>
          <p:cNvPr id="29" name="矩形 28"/>
          <p:cNvSpPr/>
          <p:nvPr/>
        </p:nvSpPr>
        <p:spPr>
          <a:xfrm>
            <a:off x="407572" y="4090924"/>
            <a:ext cx="4572000" cy="5078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2.</a:t>
            </a:r>
            <a:r>
              <a:rPr lang="zh-CN" altLang="en-US" dirty="0" smtClean="0">
                <a:solidFill>
                  <a:srgbClr val="FF0000"/>
                </a:solidFill>
              </a:rPr>
              <a:t>Text </a:t>
            </a:r>
            <a:r>
              <a:rPr lang="zh-CN" altLang="en-US" dirty="0">
                <a:solidFill>
                  <a:srgbClr val="FF0000"/>
                </a:solidFill>
              </a:rPr>
              <a:t>GCN can't get the order characteristics of document words</a:t>
            </a:r>
          </a:p>
        </p:txBody>
      </p:sp>
    </p:spTree>
    <p:extLst>
      <p:ext uri="{BB962C8B-B14F-4D97-AF65-F5344CB8AC3E}">
        <p14:creationId xmlns:p14="http://schemas.microsoft.com/office/powerpoint/2010/main" val="3896058454"/>
      </p:ext>
    </p:extLst>
  </p:cSld>
  <p:clrMapOvr>
    <a:masterClrMapping/>
  </p:clrMapOvr>
  <p:transition spd="med" advTm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文本框 25"/>
          <p:cNvSpPr txBox="1"/>
          <p:nvPr/>
        </p:nvSpPr>
        <p:spPr>
          <a:xfrm>
            <a:off x="2705243" y="210900"/>
            <a:ext cx="3603777" cy="74635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US" altLang="zh-CN" sz="4400" dirty="0" err="1" smtClean="0">
                <a:solidFill>
                  <a:srgbClr val="0070C0"/>
                </a:solidFill>
                <a:latin typeface="Impact" panose="020B0806030902050204" pitchFamily="34" charset="0"/>
              </a:rPr>
              <a:t>Backgroud</a:t>
            </a:r>
            <a:endParaRPr lang="zh-CN" altLang="en-US" sz="4400" dirty="0">
              <a:solidFill>
                <a:srgbClr val="0070C0"/>
              </a:solidFill>
              <a:latin typeface="Impact" panose="020B0806030902050204" pitchFamily="34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583546" y="1116950"/>
            <a:ext cx="54694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 err="1" smtClean="0"/>
              <a:t>Doc_1</a:t>
            </a:r>
            <a:endParaRPr lang="zh-CN" altLang="en-US" sz="1100" dirty="0"/>
          </a:p>
        </p:txBody>
      </p:sp>
      <p:graphicFrame>
        <p:nvGraphicFramePr>
          <p:cNvPr id="29" name="表格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77379"/>
              </p:ext>
            </p:extLst>
          </p:nvPr>
        </p:nvGraphicFramePr>
        <p:xfrm>
          <a:off x="6242669" y="1142924"/>
          <a:ext cx="2676740" cy="1485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5348"/>
                <a:gridCol w="535348"/>
                <a:gridCol w="535348"/>
                <a:gridCol w="535348"/>
                <a:gridCol w="535348"/>
              </a:tblGrid>
              <a:tr h="292084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0.3</a:t>
                      </a:r>
                      <a:endParaRPr lang="zh-CN" altLang="en-US" dirty="0"/>
                    </a:p>
                  </a:txBody>
                  <a:tcPr/>
                </a:tc>
              </a:tr>
              <a:tr h="286152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0.6</a:t>
                      </a:r>
                      <a:endParaRPr lang="zh-CN" altLang="en-US" dirty="0"/>
                    </a:p>
                  </a:txBody>
                  <a:tcPr/>
                </a:tc>
              </a:tr>
              <a:tr h="286152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0.8</a:t>
                      </a:r>
                      <a:endParaRPr lang="zh-CN" altLang="en-US" dirty="0"/>
                    </a:p>
                  </a:txBody>
                  <a:tcPr/>
                </a:tc>
              </a:tr>
              <a:tr h="286152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0.9</a:t>
                      </a:r>
                      <a:endParaRPr lang="zh-CN" altLang="en-US" dirty="0"/>
                    </a:p>
                  </a:txBody>
                  <a:tcPr/>
                </a:tc>
              </a:tr>
              <a:tr h="286152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1" name="矩形 30"/>
          <p:cNvSpPr/>
          <p:nvPr/>
        </p:nvSpPr>
        <p:spPr>
          <a:xfrm>
            <a:off x="693505" y="1295324"/>
            <a:ext cx="27732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600" dirty="0"/>
              <a:t>The last disadvantage of </a:t>
            </a:r>
            <a:r>
              <a:rPr lang="zh-CN" altLang="en-US" sz="1600" dirty="0" smtClean="0"/>
              <a:t>demo</a:t>
            </a:r>
            <a:r>
              <a:rPr lang="en-US" altLang="zh-CN" sz="1600" dirty="0" smtClean="0"/>
              <a:t>:</a:t>
            </a:r>
            <a:endParaRPr lang="zh-CN" altLang="en-US" sz="1600" dirty="0"/>
          </a:p>
        </p:txBody>
      </p:sp>
      <p:sp>
        <p:nvSpPr>
          <p:cNvPr id="32" name="矩形 31"/>
          <p:cNvSpPr/>
          <p:nvPr/>
        </p:nvSpPr>
        <p:spPr>
          <a:xfrm>
            <a:off x="5583546" y="1431573"/>
            <a:ext cx="54694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 err="1" smtClean="0"/>
              <a:t>Doc_2</a:t>
            </a:r>
            <a:endParaRPr lang="zh-CN" altLang="en-US" sz="1100" dirty="0"/>
          </a:p>
        </p:txBody>
      </p:sp>
      <p:sp>
        <p:nvSpPr>
          <p:cNvPr id="33" name="矩形 32"/>
          <p:cNvSpPr/>
          <p:nvPr/>
        </p:nvSpPr>
        <p:spPr>
          <a:xfrm>
            <a:off x="5583546" y="1746196"/>
            <a:ext cx="62549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 err="1" smtClean="0"/>
              <a:t>word_1</a:t>
            </a:r>
            <a:endParaRPr lang="zh-CN" altLang="en-US" sz="1100" dirty="0"/>
          </a:p>
        </p:txBody>
      </p:sp>
      <p:sp>
        <p:nvSpPr>
          <p:cNvPr id="34" name="矩形 33"/>
          <p:cNvSpPr/>
          <p:nvPr/>
        </p:nvSpPr>
        <p:spPr>
          <a:xfrm>
            <a:off x="5583546" y="2037786"/>
            <a:ext cx="62549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 err="1" smtClean="0"/>
              <a:t>word_2</a:t>
            </a:r>
            <a:endParaRPr lang="zh-CN" altLang="en-US" sz="1100" dirty="0"/>
          </a:p>
        </p:txBody>
      </p:sp>
      <p:sp>
        <p:nvSpPr>
          <p:cNvPr id="35" name="矩形 34"/>
          <p:cNvSpPr/>
          <p:nvPr/>
        </p:nvSpPr>
        <p:spPr>
          <a:xfrm>
            <a:off x="5617177" y="2351316"/>
            <a:ext cx="62549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 err="1" smtClean="0"/>
              <a:t>word_3</a:t>
            </a:r>
            <a:endParaRPr lang="zh-CN" altLang="en-US" sz="1100" dirty="0"/>
          </a:p>
        </p:txBody>
      </p:sp>
      <p:sp>
        <p:nvSpPr>
          <p:cNvPr id="36" name="矩形 35"/>
          <p:cNvSpPr/>
          <p:nvPr/>
        </p:nvSpPr>
        <p:spPr>
          <a:xfrm>
            <a:off x="6242669" y="864681"/>
            <a:ext cx="54694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 err="1" smtClean="0"/>
              <a:t>Doc_1</a:t>
            </a:r>
            <a:endParaRPr lang="zh-CN" altLang="en-US" sz="1100" dirty="0"/>
          </a:p>
        </p:txBody>
      </p:sp>
      <p:sp>
        <p:nvSpPr>
          <p:cNvPr id="37" name="矩形 36"/>
          <p:cNvSpPr/>
          <p:nvPr/>
        </p:nvSpPr>
        <p:spPr>
          <a:xfrm>
            <a:off x="6732849" y="855340"/>
            <a:ext cx="54694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 err="1" smtClean="0"/>
              <a:t>Doc_2</a:t>
            </a:r>
            <a:endParaRPr lang="zh-CN" altLang="en-US" sz="1100" dirty="0"/>
          </a:p>
        </p:txBody>
      </p:sp>
      <p:sp>
        <p:nvSpPr>
          <p:cNvPr id="38" name="矩形 37"/>
          <p:cNvSpPr/>
          <p:nvPr/>
        </p:nvSpPr>
        <p:spPr>
          <a:xfrm>
            <a:off x="7229020" y="864681"/>
            <a:ext cx="62549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 err="1" smtClean="0"/>
              <a:t>word_1</a:t>
            </a:r>
            <a:endParaRPr lang="zh-CN" altLang="en-US" sz="1100" dirty="0"/>
          </a:p>
        </p:txBody>
      </p:sp>
      <p:sp>
        <p:nvSpPr>
          <p:cNvPr id="39" name="矩形 38"/>
          <p:cNvSpPr/>
          <p:nvPr/>
        </p:nvSpPr>
        <p:spPr>
          <a:xfrm>
            <a:off x="7769974" y="848048"/>
            <a:ext cx="62549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 err="1" smtClean="0"/>
              <a:t>word_2</a:t>
            </a:r>
            <a:endParaRPr lang="zh-CN" altLang="en-US" sz="1100" dirty="0"/>
          </a:p>
        </p:txBody>
      </p:sp>
      <p:sp>
        <p:nvSpPr>
          <p:cNvPr id="40" name="矩形 39"/>
          <p:cNvSpPr/>
          <p:nvPr/>
        </p:nvSpPr>
        <p:spPr>
          <a:xfrm>
            <a:off x="8352310" y="855340"/>
            <a:ext cx="62549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 err="1" smtClean="0"/>
              <a:t>word_3</a:t>
            </a:r>
            <a:endParaRPr lang="zh-CN" altLang="en-US" sz="1100" dirty="0"/>
          </a:p>
        </p:txBody>
      </p:sp>
      <p:sp>
        <p:nvSpPr>
          <p:cNvPr id="41" name="矩形 40"/>
          <p:cNvSpPr/>
          <p:nvPr/>
        </p:nvSpPr>
        <p:spPr>
          <a:xfrm>
            <a:off x="7229020" y="567756"/>
            <a:ext cx="26642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/>
              <a:t>A</a:t>
            </a:r>
            <a:endParaRPr lang="zh-CN" altLang="en-US" sz="1100" dirty="0"/>
          </a:p>
        </p:txBody>
      </p:sp>
      <p:sp>
        <p:nvSpPr>
          <p:cNvPr id="42" name="矩形 41"/>
          <p:cNvSpPr/>
          <p:nvPr/>
        </p:nvSpPr>
        <p:spPr>
          <a:xfrm>
            <a:off x="998941" y="1841138"/>
            <a:ext cx="2108643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100" dirty="0" err="1" smtClean="0"/>
              <a:t>node_vec</a:t>
            </a:r>
            <a:r>
              <a:rPr lang="en-US" altLang="zh-CN" sz="1100" dirty="0" smtClean="0"/>
              <a:t>=[[1.0,2.0,3.0,4.0,5.0],</a:t>
            </a:r>
          </a:p>
          <a:p>
            <a:r>
              <a:rPr lang="en-US" altLang="zh-CN" sz="1100" dirty="0"/>
              <a:t>	</a:t>
            </a:r>
            <a:r>
              <a:rPr lang="en-US" altLang="zh-CN" sz="1100" dirty="0" smtClean="0"/>
              <a:t>[1.1,2.1,3.1,4.1,5.1],</a:t>
            </a:r>
          </a:p>
          <a:p>
            <a:r>
              <a:rPr lang="en-US" altLang="zh-CN" sz="1100" dirty="0"/>
              <a:t>	</a:t>
            </a:r>
            <a:r>
              <a:rPr lang="en-US" altLang="zh-CN" sz="1100" dirty="0" smtClean="0"/>
              <a:t>[1.2,2.2,3.2,4.2,5.2],</a:t>
            </a:r>
          </a:p>
          <a:p>
            <a:r>
              <a:rPr lang="en-US" altLang="zh-CN" sz="1100" dirty="0"/>
              <a:t>	</a:t>
            </a:r>
            <a:r>
              <a:rPr lang="en-US" altLang="zh-CN" sz="1100" dirty="0" smtClean="0"/>
              <a:t>[1.3,2.3,3.3,4.3,5.3].</a:t>
            </a:r>
          </a:p>
          <a:p>
            <a:r>
              <a:rPr lang="en-US" altLang="zh-CN" sz="1100" dirty="0"/>
              <a:t>	</a:t>
            </a:r>
            <a:r>
              <a:rPr lang="en-US" altLang="zh-CN" sz="1100" dirty="0" smtClean="0"/>
              <a:t>[1.4,2.4,3.4,4.4,5.4]]</a:t>
            </a:r>
            <a:endParaRPr lang="zh-CN" altLang="en-US" sz="1100" dirty="0"/>
          </a:p>
        </p:txBody>
      </p:sp>
      <p:sp>
        <p:nvSpPr>
          <p:cNvPr id="43" name="矩形 42"/>
          <p:cNvSpPr/>
          <p:nvPr/>
        </p:nvSpPr>
        <p:spPr>
          <a:xfrm>
            <a:off x="5525153" y="3238060"/>
            <a:ext cx="54694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 err="1" smtClean="0"/>
              <a:t>Doc_1</a:t>
            </a:r>
            <a:endParaRPr lang="zh-CN" altLang="en-US" sz="1100" dirty="0"/>
          </a:p>
        </p:txBody>
      </p:sp>
      <p:graphicFrame>
        <p:nvGraphicFramePr>
          <p:cNvPr id="44" name="表格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089470"/>
              </p:ext>
            </p:extLst>
          </p:nvPr>
        </p:nvGraphicFramePr>
        <p:xfrm>
          <a:off x="6184276" y="3264034"/>
          <a:ext cx="2676740" cy="1485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5348"/>
                <a:gridCol w="535348"/>
                <a:gridCol w="535348"/>
                <a:gridCol w="535348"/>
                <a:gridCol w="535348"/>
              </a:tblGrid>
              <a:tr h="292084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0.1</a:t>
                      </a:r>
                      <a:endParaRPr lang="zh-CN" altLang="en-US" dirty="0"/>
                    </a:p>
                  </a:txBody>
                  <a:tcPr/>
                </a:tc>
              </a:tr>
              <a:tr h="286152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0.4</a:t>
                      </a:r>
                      <a:endParaRPr lang="zh-CN" altLang="en-US" dirty="0"/>
                    </a:p>
                  </a:txBody>
                  <a:tcPr/>
                </a:tc>
              </a:tr>
              <a:tr h="286152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0.8</a:t>
                      </a:r>
                      <a:endParaRPr lang="zh-CN" altLang="en-US" dirty="0"/>
                    </a:p>
                  </a:txBody>
                  <a:tcPr/>
                </a:tc>
              </a:tr>
              <a:tr h="286152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0.7</a:t>
                      </a:r>
                      <a:endParaRPr lang="zh-CN" altLang="en-US" dirty="0"/>
                    </a:p>
                  </a:txBody>
                  <a:tcPr/>
                </a:tc>
              </a:tr>
              <a:tr h="286152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5" name="矩形 44"/>
          <p:cNvSpPr/>
          <p:nvPr/>
        </p:nvSpPr>
        <p:spPr>
          <a:xfrm>
            <a:off x="5525153" y="3552683"/>
            <a:ext cx="54694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 err="1" smtClean="0"/>
              <a:t>Doc_2</a:t>
            </a:r>
            <a:endParaRPr lang="zh-CN" altLang="en-US" sz="1100" dirty="0"/>
          </a:p>
        </p:txBody>
      </p:sp>
      <p:sp>
        <p:nvSpPr>
          <p:cNvPr id="46" name="矩形 45"/>
          <p:cNvSpPr/>
          <p:nvPr/>
        </p:nvSpPr>
        <p:spPr>
          <a:xfrm>
            <a:off x="5525153" y="3867306"/>
            <a:ext cx="62549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 err="1" smtClean="0">
                <a:solidFill>
                  <a:srgbClr val="FF0000"/>
                </a:solidFill>
              </a:rPr>
              <a:t>word_3</a:t>
            </a:r>
            <a:endParaRPr lang="zh-CN" altLang="en-US" sz="1100" dirty="0">
              <a:solidFill>
                <a:srgbClr val="FF0000"/>
              </a:solidFill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5525153" y="4158896"/>
            <a:ext cx="62549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 err="1" smtClean="0"/>
              <a:t>word_2</a:t>
            </a:r>
            <a:endParaRPr lang="zh-CN" altLang="en-US" sz="1100" dirty="0"/>
          </a:p>
        </p:txBody>
      </p:sp>
      <p:sp>
        <p:nvSpPr>
          <p:cNvPr id="48" name="矩形 47"/>
          <p:cNvSpPr/>
          <p:nvPr/>
        </p:nvSpPr>
        <p:spPr>
          <a:xfrm>
            <a:off x="5558784" y="4472426"/>
            <a:ext cx="62549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 err="1" smtClean="0">
                <a:solidFill>
                  <a:srgbClr val="FF0000"/>
                </a:solidFill>
              </a:rPr>
              <a:t>word_1</a:t>
            </a:r>
            <a:endParaRPr lang="zh-CN" altLang="en-US" sz="1100" dirty="0">
              <a:solidFill>
                <a:srgbClr val="FF0000"/>
              </a:solidFill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6184276" y="2985791"/>
            <a:ext cx="54694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 err="1" smtClean="0"/>
              <a:t>Doc_1</a:t>
            </a:r>
            <a:endParaRPr lang="zh-CN" altLang="en-US" sz="1100" dirty="0"/>
          </a:p>
        </p:txBody>
      </p:sp>
      <p:sp>
        <p:nvSpPr>
          <p:cNvPr id="50" name="矩形 49"/>
          <p:cNvSpPr/>
          <p:nvPr/>
        </p:nvSpPr>
        <p:spPr>
          <a:xfrm>
            <a:off x="6674456" y="2976450"/>
            <a:ext cx="54694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 err="1" smtClean="0"/>
              <a:t>Doc_2</a:t>
            </a:r>
            <a:endParaRPr lang="zh-CN" altLang="en-US" sz="1100" dirty="0"/>
          </a:p>
        </p:txBody>
      </p:sp>
      <p:sp>
        <p:nvSpPr>
          <p:cNvPr id="51" name="矩形 50"/>
          <p:cNvSpPr/>
          <p:nvPr/>
        </p:nvSpPr>
        <p:spPr>
          <a:xfrm>
            <a:off x="7170627" y="2985791"/>
            <a:ext cx="62549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 err="1" smtClean="0">
                <a:solidFill>
                  <a:srgbClr val="FF0000"/>
                </a:solidFill>
              </a:rPr>
              <a:t>word_3</a:t>
            </a:r>
            <a:endParaRPr lang="zh-CN" altLang="en-US" sz="1100" dirty="0">
              <a:solidFill>
                <a:srgbClr val="FF0000"/>
              </a:solidFill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7711581" y="2969158"/>
            <a:ext cx="62549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 err="1" smtClean="0"/>
              <a:t>word_2</a:t>
            </a:r>
            <a:endParaRPr lang="zh-CN" altLang="en-US" sz="1100" dirty="0"/>
          </a:p>
        </p:txBody>
      </p:sp>
      <p:sp>
        <p:nvSpPr>
          <p:cNvPr id="53" name="矩形 52"/>
          <p:cNvSpPr/>
          <p:nvPr/>
        </p:nvSpPr>
        <p:spPr>
          <a:xfrm>
            <a:off x="8293917" y="2976450"/>
            <a:ext cx="62549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 err="1" smtClean="0">
                <a:solidFill>
                  <a:srgbClr val="FF0000"/>
                </a:solidFill>
              </a:rPr>
              <a:t>word_1</a:t>
            </a:r>
            <a:endParaRPr lang="zh-CN" altLang="en-US" sz="1100" dirty="0">
              <a:solidFill>
                <a:srgbClr val="FF0000"/>
              </a:solidFill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7170627" y="2688866"/>
            <a:ext cx="40908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 err="1" smtClean="0"/>
              <a:t>A_1</a:t>
            </a:r>
            <a:endParaRPr lang="zh-CN" altLang="en-US" sz="1100" dirty="0"/>
          </a:p>
        </p:txBody>
      </p:sp>
      <p:sp>
        <p:nvSpPr>
          <p:cNvPr id="55" name="矩形 54"/>
          <p:cNvSpPr/>
          <p:nvPr/>
        </p:nvSpPr>
        <p:spPr>
          <a:xfrm>
            <a:off x="693505" y="2883270"/>
            <a:ext cx="26035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/>
              <a:t>If </a:t>
            </a:r>
            <a:r>
              <a:rPr lang="en-US" altLang="zh-CN" sz="1600" dirty="0" smtClean="0"/>
              <a:t>we </a:t>
            </a:r>
            <a:r>
              <a:rPr lang="en-US" altLang="zh-CN" sz="1600" dirty="0"/>
              <a:t>want to get </a:t>
            </a:r>
            <a:r>
              <a:rPr lang="en-US" altLang="zh-CN" sz="1600" dirty="0" err="1" smtClean="0"/>
              <a:t>Doc_1_vec</a:t>
            </a:r>
            <a:r>
              <a:rPr lang="en-US" altLang="zh-CN" sz="1600" dirty="0" smtClean="0"/>
              <a:t>:</a:t>
            </a:r>
            <a:endParaRPr lang="zh-CN" altLang="en-US" sz="1600" dirty="0"/>
          </a:p>
        </p:txBody>
      </p:sp>
      <p:sp>
        <p:nvSpPr>
          <p:cNvPr id="56" name="矩形 55"/>
          <p:cNvSpPr/>
          <p:nvPr/>
        </p:nvSpPr>
        <p:spPr>
          <a:xfrm>
            <a:off x="777251" y="3398794"/>
            <a:ext cx="120244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 smtClean="0"/>
              <a:t>A </a:t>
            </a:r>
            <a:r>
              <a:rPr lang="en-US" altLang="zh-CN" sz="1400" b="1" dirty="0" smtClean="0"/>
              <a:t>.</a:t>
            </a:r>
            <a:r>
              <a:rPr lang="en-US" altLang="zh-CN" sz="1400" dirty="0" smtClean="0"/>
              <a:t> </a:t>
            </a:r>
            <a:r>
              <a:rPr lang="en-US" altLang="zh-CN" sz="1400" dirty="0" err="1" smtClean="0"/>
              <a:t>node_vec</a:t>
            </a:r>
            <a:r>
              <a:rPr lang="en-US" altLang="zh-CN" sz="1400" dirty="0" smtClean="0"/>
              <a:t> </a:t>
            </a:r>
            <a:r>
              <a:rPr lang="en-US" altLang="zh-CN" sz="1400" b="1" dirty="0" smtClean="0"/>
              <a:t> </a:t>
            </a:r>
            <a:endParaRPr lang="zh-CN" altLang="en-US" b="1" dirty="0"/>
          </a:p>
        </p:txBody>
      </p:sp>
      <p:cxnSp>
        <p:nvCxnSpPr>
          <p:cNvPr id="58" name="直接箭头连接符 57"/>
          <p:cNvCxnSpPr>
            <a:stCxn id="56" idx="3"/>
          </p:cNvCxnSpPr>
          <p:nvPr/>
        </p:nvCxnSpPr>
        <p:spPr>
          <a:xfrm>
            <a:off x="1979696" y="3552683"/>
            <a:ext cx="3234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矩形 58"/>
          <p:cNvSpPr/>
          <p:nvPr/>
        </p:nvSpPr>
        <p:spPr>
          <a:xfrm>
            <a:off x="2444252" y="3375711"/>
            <a:ext cx="257782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 err="1" smtClean="0"/>
              <a:t>Doc_1_vec</a:t>
            </a:r>
            <a:r>
              <a:rPr lang="en-US" altLang="zh-CN" sz="1400" dirty="0" smtClean="0"/>
              <a:t> = [1.8,3.4,5.0,6.6,8.2]</a:t>
            </a:r>
            <a:endParaRPr lang="zh-CN" altLang="en-US" dirty="0"/>
          </a:p>
        </p:txBody>
      </p:sp>
      <p:sp>
        <p:nvSpPr>
          <p:cNvPr id="60" name="矩形 59"/>
          <p:cNvSpPr/>
          <p:nvPr/>
        </p:nvSpPr>
        <p:spPr>
          <a:xfrm>
            <a:off x="771428" y="3860460"/>
            <a:ext cx="156793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 smtClean="0"/>
              <a:t>A _1</a:t>
            </a:r>
            <a:r>
              <a:rPr lang="en-US" altLang="zh-CN" sz="1400" b="1" dirty="0" smtClean="0"/>
              <a:t>.</a:t>
            </a:r>
            <a:r>
              <a:rPr lang="en-US" altLang="zh-CN" sz="1400" dirty="0" smtClean="0"/>
              <a:t> </a:t>
            </a:r>
            <a:r>
              <a:rPr lang="en-US" altLang="zh-CN" sz="1400" dirty="0" err="1" smtClean="0"/>
              <a:t>node_vec_1</a:t>
            </a:r>
            <a:r>
              <a:rPr lang="en-US" altLang="zh-CN" sz="1400" dirty="0" smtClean="0"/>
              <a:t> </a:t>
            </a:r>
            <a:r>
              <a:rPr lang="en-US" altLang="zh-CN" sz="1400" b="1" dirty="0" smtClean="0"/>
              <a:t> </a:t>
            </a:r>
            <a:endParaRPr lang="zh-CN" altLang="en-US" b="1" dirty="0"/>
          </a:p>
        </p:txBody>
      </p:sp>
      <p:sp>
        <p:nvSpPr>
          <p:cNvPr id="62" name="矩形 61"/>
          <p:cNvSpPr/>
          <p:nvPr/>
        </p:nvSpPr>
        <p:spPr>
          <a:xfrm>
            <a:off x="2409543" y="3821139"/>
            <a:ext cx="257782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 err="1" smtClean="0"/>
              <a:t>Doc_1_vec</a:t>
            </a:r>
            <a:r>
              <a:rPr lang="en-US" altLang="zh-CN" sz="1400" dirty="0" smtClean="0"/>
              <a:t> = [1.8,3.4,5.0,6.6,8.2]</a:t>
            </a:r>
            <a:endParaRPr lang="zh-CN" altLang="en-US" dirty="0"/>
          </a:p>
        </p:txBody>
      </p:sp>
      <p:sp>
        <p:nvSpPr>
          <p:cNvPr id="63" name="矩形 62"/>
          <p:cNvSpPr/>
          <p:nvPr/>
        </p:nvSpPr>
        <p:spPr>
          <a:xfrm>
            <a:off x="2961682" y="1841138"/>
            <a:ext cx="210864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100" dirty="0" err="1" smtClean="0"/>
              <a:t>node_vec_1</a:t>
            </a:r>
            <a:r>
              <a:rPr lang="en-US" altLang="zh-CN" sz="1100" dirty="0" smtClean="0"/>
              <a:t>=[[1.0,2.0,3.0,4.0,5.0],</a:t>
            </a:r>
          </a:p>
          <a:p>
            <a:r>
              <a:rPr lang="en-US" altLang="zh-CN" sz="1100" dirty="0"/>
              <a:t>	</a:t>
            </a:r>
            <a:r>
              <a:rPr lang="en-US" altLang="zh-CN" sz="1100" dirty="0" smtClean="0"/>
              <a:t>  [1.1,2.1,3.1,4.1,5.1],</a:t>
            </a:r>
          </a:p>
          <a:p>
            <a:r>
              <a:rPr lang="en-US" altLang="zh-CN" sz="1100" dirty="0"/>
              <a:t>	</a:t>
            </a:r>
            <a:r>
              <a:rPr lang="en-US" altLang="zh-CN" sz="1100" dirty="0" smtClean="0"/>
              <a:t>  [</a:t>
            </a:r>
            <a:r>
              <a:rPr lang="en-US" altLang="zh-CN" sz="1100" dirty="0"/>
              <a:t>1.4,2.4,3.4,4.4,5.4],</a:t>
            </a:r>
          </a:p>
          <a:p>
            <a:r>
              <a:rPr lang="en-US" altLang="zh-CN" sz="1100" dirty="0"/>
              <a:t>	</a:t>
            </a:r>
            <a:r>
              <a:rPr lang="en-US" altLang="zh-CN" sz="1100" dirty="0" smtClean="0"/>
              <a:t>  [1.3,2.3,3.3,4.3,5.3].</a:t>
            </a:r>
            <a:r>
              <a:rPr lang="en-US" altLang="zh-CN" sz="1100" dirty="0"/>
              <a:t>	</a:t>
            </a:r>
            <a:r>
              <a:rPr lang="en-US" altLang="zh-CN" sz="1100" dirty="0" smtClean="0"/>
              <a:t>  [</a:t>
            </a:r>
            <a:r>
              <a:rPr lang="en-US" altLang="zh-CN" sz="1100" dirty="0"/>
              <a:t>1.2,2.2,3.2,4.2,5.2],</a:t>
            </a:r>
          </a:p>
          <a:p>
            <a:endParaRPr lang="zh-CN" altLang="en-US" sz="1100" dirty="0"/>
          </a:p>
        </p:txBody>
      </p:sp>
      <p:cxnSp>
        <p:nvCxnSpPr>
          <p:cNvPr id="64" name="直接箭头连接符 63"/>
          <p:cNvCxnSpPr/>
          <p:nvPr/>
        </p:nvCxnSpPr>
        <p:spPr>
          <a:xfrm>
            <a:off x="2173347" y="3983717"/>
            <a:ext cx="3234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曲线连接符 65"/>
          <p:cNvCxnSpPr>
            <a:stCxn id="42" idx="0"/>
          </p:cNvCxnSpPr>
          <p:nvPr/>
        </p:nvCxnSpPr>
        <p:spPr>
          <a:xfrm rot="5400000" flipH="1" flipV="1">
            <a:off x="3547094" y="39337"/>
            <a:ext cx="307971" cy="3295633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曲线连接符 67"/>
          <p:cNvCxnSpPr/>
          <p:nvPr/>
        </p:nvCxnSpPr>
        <p:spPr>
          <a:xfrm>
            <a:off x="4386370" y="2883270"/>
            <a:ext cx="1072529" cy="97719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9" name="墨迹 68"/>
              <p14:cNvContentPartPr/>
              <p14:nvPr/>
            </p14:nvContentPartPr>
            <p14:xfrm>
              <a:off x="628560" y="447840"/>
              <a:ext cx="7115760" cy="3891240"/>
            </p14:xfrm>
          </p:contentPart>
        </mc:Choice>
        <mc:Fallback>
          <p:pic>
            <p:nvPicPr>
              <p:cNvPr id="69" name="墨迹 68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19200" y="438480"/>
                <a:ext cx="7134480" cy="3909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01674168"/>
      </p:ext>
    </p:extLst>
  </p:cSld>
  <p:clrMapOvr>
    <a:masterClrMapping/>
  </p:clrMapOvr>
  <p:transition spd="med" advTm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5107" y="85546"/>
            <a:ext cx="7886700" cy="684094"/>
          </a:xfrm>
          <a:solidFill>
            <a:srgbClr val="0070C0"/>
          </a:solidFill>
        </p:spPr>
        <p:txBody>
          <a:bodyPr/>
          <a:lstStyle/>
          <a:p>
            <a:r>
              <a:rPr lang="en-US" altLang="zh-CN" sz="3600" dirty="0" err="1" smtClean="0">
                <a:solidFill>
                  <a:schemeClr val="bg1"/>
                </a:solidFill>
              </a:rPr>
              <a:t>VGCN</a:t>
            </a:r>
            <a:endParaRPr lang="zh-CN" altLang="en-US" dirty="0">
              <a:solidFill>
                <a:schemeClr val="bg2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691658" y="1152827"/>
            <a:ext cx="65857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 err="1" smtClean="0"/>
              <a:t>VGCN</a:t>
            </a:r>
            <a:r>
              <a:rPr lang="en-US" altLang="zh-CN" sz="1400" dirty="0" smtClean="0"/>
              <a:t>: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1405976" y="1052799"/>
            <a:ext cx="4572000" cy="5078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dirty="0"/>
              <a:t>The graph of VGCN is constructed on the basis of dictionary, which is essentially an isomorphic graph</a:t>
            </a:r>
          </a:p>
        </p:txBody>
      </p:sp>
      <p:sp>
        <p:nvSpPr>
          <p:cNvPr id="11" name="矩形 10"/>
          <p:cNvSpPr/>
          <p:nvPr/>
        </p:nvSpPr>
        <p:spPr>
          <a:xfrm>
            <a:off x="691658" y="1767820"/>
            <a:ext cx="4572000" cy="5078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dirty="0" err="1" smtClean="0"/>
              <a:t>Build_graph</a:t>
            </a:r>
            <a:r>
              <a:rPr lang="en-US" altLang="zh-CN" dirty="0" smtClean="0"/>
              <a:t>:</a:t>
            </a:r>
            <a:r>
              <a:rPr lang="zh-CN" altLang="en-US" dirty="0" smtClean="0"/>
              <a:t>vocabulary </a:t>
            </a:r>
            <a:r>
              <a:rPr lang="zh-CN" altLang="en-US" dirty="0"/>
              <a:t>graph is constructed using normalized point-wise mutual information (NPMI</a:t>
            </a:r>
            <a:r>
              <a:rPr lang="zh-CN" altLang="en-US" dirty="0" smtClean="0"/>
              <a:t>)</a:t>
            </a:r>
            <a:r>
              <a:rPr lang="en-US" altLang="zh-CN" dirty="0" smtClean="0"/>
              <a:t>:</a:t>
            </a:r>
            <a:endParaRPr lang="zh-CN" altLang="en-US" dirty="0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6514" y="2414089"/>
            <a:ext cx="3087144" cy="584734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691658" y="3273831"/>
            <a:ext cx="4572000" cy="5078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dirty="0"/>
              <a:t>For a single convolutional layer of GCN, the new representation is calculated as </a:t>
            </a:r>
            <a:r>
              <a:rPr lang="zh-CN" altLang="en-US" dirty="0" smtClean="0"/>
              <a:t>follows</a:t>
            </a:r>
            <a:r>
              <a:rPr lang="en-US" altLang="zh-CN" dirty="0" smtClean="0"/>
              <a:t>: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文本框 19"/>
              <p:cNvSpPr txBox="1"/>
              <p:nvPr/>
            </p:nvSpPr>
            <p:spPr>
              <a:xfrm>
                <a:off x="750098" y="4139452"/>
                <a:ext cx="1900288" cy="3000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A</a:t>
                </a:r>
                <a14:m>
                  <m:oMath xmlns:m="http://schemas.openxmlformats.org/officeDocument/2006/math">
                    <m:r>
                      <a:rPr lang="en-US" altLang="zh-C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∗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,</m:t>
                    </m:r>
                  </m:oMath>
                </a14:m>
                <a:r>
                  <a:rPr lang="en-US" altLang="zh-CN" dirty="0" smtClean="0"/>
                  <a:t>n = </a:t>
                </a:r>
                <a:r>
                  <a:rPr lang="en-US" altLang="zh-CN" dirty="0" err="1" smtClean="0"/>
                  <a:t>vocab_size</a:t>
                </a:r>
                <a:endParaRPr lang="zh-CN" altLang="en-US" dirty="0"/>
              </a:p>
            </p:txBody>
          </p:sp>
        </mc:Choice>
        <mc:Fallback>
          <p:sp>
            <p:nvSpPr>
              <p:cNvPr id="20" name="文本框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098" y="4139452"/>
                <a:ext cx="1900288" cy="300082"/>
              </a:xfrm>
              <a:prstGeom prst="rect">
                <a:avLst/>
              </a:prstGeom>
              <a:blipFill rotWithShape="0">
                <a:blip r:embed="rId4"/>
                <a:stretch>
                  <a:fillRect l="-641" t="-2041" b="-2040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文本框 20"/>
          <p:cNvSpPr txBox="1"/>
          <p:nvPr/>
        </p:nvSpPr>
        <p:spPr>
          <a:xfrm>
            <a:off x="2977658" y="4139452"/>
            <a:ext cx="217255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X = [</a:t>
            </a:r>
            <a:r>
              <a:rPr lang="en-US" altLang="zh-CN" dirty="0" err="1" smtClean="0"/>
              <a:t>batch_size,vocab_size</a:t>
            </a:r>
            <a:r>
              <a:rPr lang="en-US" altLang="zh-CN" dirty="0" smtClean="0"/>
              <a:t>]</a:t>
            </a:r>
            <a:endParaRPr lang="zh-CN" altLang="en-US" dirty="0"/>
          </a:p>
        </p:txBody>
      </p:sp>
      <p:sp>
        <p:nvSpPr>
          <p:cNvPr id="22" name="矩形 21"/>
          <p:cNvSpPr/>
          <p:nvPr/>
        </p:nvSpPr>
        <p:spPr>
          <a:xfrm>
            <a:off x="750098" y="4525926"/>
            <a:ext cx="4572000" cy="5078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dirty="0" smtClean="0"/>
              <a:t>x </a:t>
            </a:r>
            <a:r>
              <a:rPr lang="zh-CN" altLang="en-US" dirty="0"/>
              <a:t>˜ A extracts the part of vocabulary graph relevant to the input sentence x</a:t>
            </a:r>
          </a:p>
        </p:txBody>
      </p:sp>
      <p:sp>
        <p:nvSpPr>
          <p:cNvPr id="24" name="矩形 23"/>
          <p:cNvSpPr/>
          <p:nvPr/>
        </p:nvSpPr>
        <p:spPr>
          <a:xfrm>
            <a:off x="4965288" y="4451447"/>
            <a:ext cx="4572000" cy="5078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dirty="0"/>
              <a:t>W holds the weights of the hidden state vector for the single document</a:t>
            </a:r>
          </a:p>
        </p:txBody>
      </p:sp>
      <p:pic>
        <p:nvPicPr>
          <p:cNvPr id="25" name="图片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07649" y="3819320"/>
            <a:ext cx="1684327" cy="297234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6" name="墨迹 25"/>
              <p14:cNvContentPartPr/>
              <p14:nvPr/>
            </p14:nvContentPartPr>
            <p14:xfrm>
              <a:off x="824040" y="1986120"/>
              <a:ext cx="6672600" cy="2471760"/>
            </p14:xfrm>
          </p:contentPart>
        </mc:Choice>
        <mc:Fallback>
          <p:pic>
            <p:nvPicPr>
              <p:cNvPr id="26" name="墨迹 2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14680" y="1976760"/>
                <a:ext cx="6691320" cy="2490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18455724"/>
      </p:ext>
    </p:extLst>
  </p:cSld>
  <p:clrMapOvr>
    <a:masterClrMapping/>
  </p:clrMapOvr>
  <p:transition spd="med" advTm="0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3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en-US" altLang="zh-CN" dirty="0"/>
              <a:t>Integrating </a:t>
            </a:r>
            <a:r>
              <a:rPr lang="en-US" altLang="zh-CN" dirty="0" err="1"/>
              <a:t>VGCN</a:t>
            </a:r>
            <a:r>
              <a:rPr lang="en-US" altLang="zh-CN" dirty="0"/>
              <a:t> into BERT </a:t>
            </a:r>
            <a:endParaRPr lang="zh-CN" altLang="en-US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230" y="1361288"/>
            <a:ext cx="8391176" cy="2227249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2846327" y="3938542"/>
            <a:ext cx="401511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Note:Graph</a:t>
            </a:r>
            <a:r>
              <a:rPr lang="en-US" altLang="zh-CN" dirty="0" smtClean="0"/>
              <a:t> embedding is a single doc embedding </a:t>
            </a:r>
            <a:endParaRPr lang="zh-CN" altLang="en-US" dirty="0"/>
          </a:p>
        </p:txBody>
      </p:sp>
      <p:cxnSp>
        <p:nvCxnSpPr>
          <p:cNvPr id="11" name="直接箭头连接符 10"/>
          <p:cNvCxnSpPr/>
          <p:nvPr/>
        </p:nvCxnSpPr>
        <p:spPr>
          <a:xfrm flipV="1">
            <a:off x="5898911" y="1251284"/>
            <a:ext cx="0" cy="6875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4957009" y="926241"/>
            <a:ext cx="207630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Muitly</a:t>
            </a:r>
            <a:r>
              <a:rPr lang="en-US" altLang="zh-CN" dirty="0" smtClean="0"/>
              <a:t>-Head self-attention</a:t>
            </a:r>
            <a:endParaRPr lang="zh-CN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3" name="墨迹 12"/>
              <p14:cNvContentPartPr/>
              <p14:nvPr/>
            </p14:nvContentPartPr>
            <p14:xfrm>
              <a:off x="281160" y="1542960"/>
              <a:ext cx="7944120" cy="2067480"/>
            </p14:xfrm>
          </p:contentPart>
        </mc:Choice>
        <mc:Fallback>
          <p:pic>
            <p:nvPicPr>
              <p:cNvPr id="13" name="墨迹 1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71800" y="1533600"/>
                <a:ext cx="7962840" cy="2086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87093103"/>
      </p:ext>
    </p:extLst>
  </p:cSld>
  <p:clrMapOvr>
    <a:masterClrMapping/>
  </p:clrMapOvr>
  <p:transition spd="med" advTm="0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标题 14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en-US" altLang="zh-CN" dirty="0" smtClean="0"/>
              <a:t>Experiments and results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2863" y="733354"/>
            <a:ext cx="5161077" cy="175060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82863" y="2537413"/>
            <a:ext cx="5161077" cy="2606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882955"/>
      </p:ext>
    </p:extLst>
  </p:cSld>
  <p:clrMapOvr>
    <a:masterClrMapping/>
  </p:clrMapOvr>
  <p:transition spd="med" advTm="0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2277836"/>
            <a:ext cx="9144000" cy="224971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3195987" y="2956066"/>
            <a:ext cx="29787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THANGKS! </a:t>
            </a:r>
            <a:endParaRPr lang="zh-CN" altLang="en-US" sz="3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7" name="图片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551" y="213784"/>
            <a:ext cx="1798876" cy="1798876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782999414"/>
      </p:ext>
    </p:extLst>
  </p:cSld>
  <p:clrMapOvr>
    <a:masterClrMapping/>
  </p:clrMapOvr>
  <p:transition spd="med" advTm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2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theme/theme1.xml><?xml version="1.0" encoding="utf-8"?>
<a:theme xmlns:a="http://schemas.openxmlformats.org/drawingml/2006/main" name="第一PPT，www.1ppt.com">
  <a:themeElements>
    <a:clrScheme name="自定义 9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C4856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4299</TotalTime>
  <Words>370</Words>
  <Application>Microsoft Office PowerPoint</Application>
  <PresentationFormat>全屏显示(16:9)</PresentationFormat>
  <Paragraphs>127</Paragraphs>
  <Slides>7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7" baseType="lpstr">
      <vt:lpstr>等线</vt:lpstr>
      <vt:lpstr>等线 Light</vt:lpstr>
      <vt:lpstr>宋体</vt:lpstr>
      <vt:lpstr>微软雅黑</vt:lpstr>
      <vt:lpstr>Arial</vt:lpstr>
      <vt:lpstr>Calibri</vt:lpstr>
      <vt:lpstr>Calibri Light</vt:lpstr>
      <vt:lpstr>Cambria Math</vt:lpstr>
      <vt:lpstr>Impact</vt:lpstr>
      <vt:lpstr>第一PPT，www.1ppt.com</vt:lpstr>
      <vt:lpstr>PowerPoint 演示文稿</vt:lpstr>
      <vt:lpstr>PowerPoint 演示文稿</vt:lpstr>
      <vt:lpstr>PowerPoint 演示文稿</vt:lpstr>
      <vt:lpstr>VGCN</vt:lpstr>
      <vt:lpstr>Integrating VGCN into BERT </vt:lpstr>
      <vt:lpstr>Experiments and results</vt:lpstr>
      <vt:lpstr>PowerPoint 演示文稿</vt:lpstr>
    </vt:vector>
  </TitlesOfParts>
  <Company>第一PPT，www.1ppt.com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知识竞赛</dc:title>
  <dc:creator>第一PPT</dc:creator>
  <cp:keywords>www.1ppt.com</cp:keywords>
  <cp:lastModifiedBy>Hasee</cp:lastModifiedBy>
  <cp:revision>194</cp:revision>
  <dcterms:created xsi:type="dcterms:W3CDTF">2016-12-25T02:27:54Z</dcterms:created>
  <dcterms:modified xsi:type="dcterms:W3CDTF">2020-04-28T06:43:05Z</dcterms:modified>
</cp:coreProperties>
</file>