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6" r:id="rId3"/>
    <p:sldId id="306" r:id="rId4"/>
    <p:sldId id="308" r:id="rId5"/>
    <p:sldId id="309" r:id="rId6"/>
    <p:sldId id="297" r:id="rId7"/>
    <p:sldId id="314" r:id="rId8"/>
    <p:sldId id="313" r:id="rId9"/>
    <p:sldId id="299" r:id="rId10"/>
    <p:sldId id="300" r:id="rId11"/>
    <p:sldId id="310" r:id="rId12"/>
    <p:sldId id="285" r:id="rId1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ee" initials="H" lastIdx="1" clrIdx="0">
    <p:extLst>
      <p:ext uri="{19B8F6BF-5375-455C-9EA6-DF929625EA0E}">
        <p15:presenceInfo xmlns:p15="http://schemas.microsoft.com/office/powerpoint/2012/main" userId="Has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856"/>
    <a:srgbClr val="54667A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5" autoAdjust="0"/>
  </p:normalViewPr>
  <p:slideViewPr>
    <p:cSldViewPr snapToGrid="0">
      <p:cViewPr>
        <p:scale>
          <a:sx n="125" d="100"/>
          <a:sy n="125" d="100"/>
        </p:scale>
        <p:origin x="259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800" units="cm"/>
          <inkml:channel name="Y" type="integer" max="1350" units="cm"/>
          <inkml:channel name="T" type="integer" max="2.14748E9" units="dev"/>
        </inkml:traceFormat>
        <inkml:channelProperties>
          <inkml:channelProperty channel="X" name="resolution" value="139.53488" units="1/cm"/>
          <inkml:channelProperty channel="Y" name="resolution" value="69.58763" units="1/cm"/>
          <inkml:channelProperty channel="T" name="resolution" value="1" units="1/dev"/>
        </inkml:channelProperties>
      </inkml:inkSource>
      <inkml:timestamp xml:id="ts0" timeString="2020-11-02T12:27:39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16960 7937 0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2-20T06:30:49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7223 6284 0,'13'0'47,"27"0"-31,-14 0-16,-12 0 15,12 0-15,14 0 16,-14 0-1,14 0-15,0 0 16,-14 0-16,14 0 16,13 0-16,-14 0 15,14 0-15,-26 0 16,-14 0-16,14 0 16,12 0-16,-12 0 15,-1 0-15,27 26 16,-27-26-1,14 0-15,-27 0 16,1 0-16,-1 0 16,0 0-1,0 0 1,1 0 0,-1 0 15,0 0-31,0 0 125,0 0-125</inkml:trace>
  <inkml:trace contextRef="#ctx0" brushRef="#br0" timeOffset="4569.3665">8546 6218 0,'13'0'125,"14"0"-125,-1 0 16,-13 0-16,14 0 16,-14 0-16,27 0 15,26 0 1,-40 0-16,1 0 15,-14 0-15,27 0 16,13 0 0,-27 0-16,-13 0 15,1 0-15,12 0 16,-13 0-16,14 0 16,-14 0-16,13 0 15,1 0-15,-14 0 16,27 0-16,-14 0 15,-13 0-15,1 0 16,-1 0-16,0 0 16,0 0-1,1 0 1,12 0-16,-13 0 16,14 0-16,-14 0 15,0 0-15,14 0 16,-14 0-1,0 0-15,0 0 16,1 0-16,-1 0 16,0 0-16,0 0 15,14 0-15,-1 0 16,-13 0 0,1 0-1,-1 0-15,0 0 16,0 0-1,1 0-15,-1 0 16,0 0-16,0 0 31,1 0-15,-1 0 0,0 0-1,0 0 1,0 0 46,1 0-15</inkml:trace>
  <inkml:trace contextRef="#ctx0" brushRef="#br0" timeOffset="45596.6731">13851 6734 0,'40'0'47,"26"0"-47,93 0 16,65 0 0,67 0-16,159 0 15,132 0-15,53 0 16,40 0-16,0 0 15,39 0 1,-39 0-16,-53 0 0,-80 0 16,-92 0-16,-40 0 15,-146 0-15,-12 0 16,-67 0 0,13 0-16,-39 0 0,-27 0 15,-26 0-15,-13 0 16,-27 0-16,-13 0 15,13 0-15,-13 0 16,-40 0-16,27 0 16,0 0-16,-27 0 15,27 0-15,-14 0 16,-13 0-16,14 0 16,-14 0-16,13 0 15,-12 0 1,-1-14-16,0 14 15,-26 0 95</inkml:trace>
  <inkml:trace contextRef="#ctx0" brushRef="#br0" timeOffset="46960.6313">16761 3228 0,'27'0'31,"12"0"-16,1 0-15,26 0 16,53 0-16,14 0 16,12 0-16,40 0 15,-52 0-15,12 0 16,-26 0 0,-13 0-16,-13 0 15,-54 0-15,-25 0 16,-1 0-16,0 0 109</inkml:trace>
  <inkml:trace contextRef="#ctx0" brushRef="#br0" timeOffset="47855.3155">18772 3201 0,'13'0'31,"1"0"-15,-1 0-16,0 0 16,40 0-1,-13 0-15,26 0 0,13 0 16,-39 0-16,13 0 16,0 0-16,0 0 15,-27 0-15,1 0 16,-14 0-1,0 0-15,0 0 0,0 0 32,1 0-17,-1 0 1,0 0 0</inkml:trace>
  <inkml:trace contextRef="#ctx0" brushRef="#br0" timeOffset="59523.0529">18071 12621 0,'13'0'47,"0"0"-32,14 0 1,-14 0-16,27 0 16,0 0-16,-1 0 15,14 0 1,79 0-1,-65 0-15,-1 0 16,-13 0-16,-14 0 16,1 0-16,-27 0 15,14 0-15,-14 0 16,0 0-16,0 0 16,1 0-16,12 0 46,-13 0-30,1 0-16,12 13 16,14 0-16,-14-13 15,1 0-15,12 0 16,14 0-16,-26 0 16,-1 0-16,14 0 15,-27 0-15,0 0 16,1 0-16,-1 0 47,0 0-32,0 0-15,0 0 32,1 0-1,-1 0 16,0 0 0,0 0-32,1 0 1,-1 0-1,0 0 1,0 0-16,0 0 16,1 0-1,-1 0-15,0 0 47,0 0-47,1 0 31,-1 0-31,0 0 32</inkml:trace>
  <inkml:trace contextRef="#ctx0" brushRef="#br0" timeOffset="61226.7701">20346 12674 0,'14'0'63,"12"0"-48,14 0 1,0 0-16,92 0 16,-40 0-1,1 0-15,145 0 16,-79 0 0,0 0-16,-14 0 15,-13 0-15,1 0 16,-14 0-16,-13 0 15,-14 0-15,-26 0 16,1 0-16,-15 0 16,-12 0-16,-13 0 15,-1 0-15,-13 0 16,1 0-16,-1 0 16,0 0-16,0 0 15,0 0 1,1 0 15,-1 0 0</inkml:trace>
  <inkml:trace contextRef="#ctx0" brushRef="#br0" timeOffset="138580.4673">18071 12621 0,'13'0'93,"14"0"-93,-14 0 16,27 0-16,39-27 16,-66 14-1,27 13-15,-14 0 16,1 0-16,-1 0 16,-12 0-16,12 0 15,-13 0-15,0 0 16,1 0-1,-1 0 1,0 0-16,14 0 0,-1 0 16,67 0-1,-80 0-15,27 0 16,-14 0 0,-13 0-16,14 0 15,-1 0-15,-13 0 16,1 0-1,-1 0-15,0 0 16,0 0-16,1 0 16,-1 0 31,0 0-16,0 0 0,0 0-15,1 0-1,-1 0 1,0 0-16,0 0 16,1 0 46,-1 0-46,0 0-16,0 0 78,1 0 16</inkml:trace>
  <inkml:trace contextRef="#ctx0" brushRef="#br0" timeOffset="140228.8783">20545 12660 0,'13'0'16,"0"0"-16,1 0 31,-1 0-31,0 0 15,0 0 1,0 0-16,14 0 16,-1 0-1,1 0-15,13 0 16,26 0 0,-27 0-16,14 0 15,-13 0-15,66 0 31,-27 0-31,-26 0 16,-13 0-16,-27 0 16,13 0-1,-12 0-15,12 0 16,-13 0 0,27 0-1,-27 0-15,14 0 16,-14 0-1,0 0-15,0 0 16,1 0-16,-1 0 16,0 0-16,14 0 15,-1 0 1,1 0 0,-14 0-16,13 0 15,-13 0-15,1 0 16,-1 0-1,0 0 1,0 0-16,1 0 16,-1 0-16,0 0 15,0 0 17,1 0-17,-1 0-15,13 0 16,-13 0-16,14 0 15,-1 0-15,-12 0 16,-1 0 31,0 0-31,0 0-1,0 0-15,1 0 16,-1 0-1,13 0 17,1 0-17,-1 0 1,-12 0-16,25 0 16,-26 0-16,14 0 15,-14 0 1,0 0-1,1 0 1,-1 0-16,13 0 16,-12 0-16,-1 0 15,0 0-15,0 0 16</inkml:trace>
  <inkml:trace contextRef="#ctx0" brushRef="#br0" timeOffset="150823.9416">19341 11430 0,'13'0'94,"14"0"-79,-1 0-15,14 0 16,13 0-16,13 0 16,0 0-16,53 0 15,-39 0-15,-1 0 16,0 0-16,40 0 31,-26 0-31,52 0 0,-65 0 16,-1 0-16,14 0 15,92 0 1,-92 0-16,12 0 16,1 0-16,27 0 15,-14 0-15,-14 0 16,15 0-16,-15 0 16,-38 0-16,-1 0 15,0 0-15,13 0 16,14 0-1,-40 13-15,-27-13 16,1 0-16,12 0 16,1 0-16,-27 0 15,0 0 48,1 13-32,-1-13-31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2-20T06:32:13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14433 5424 0,'0'-27'109,"13"27"-93,0 0-1,1 0 1,-1 0-16,0 0 15,0 0-15,1 0 16,-1 0 0,13 0-1,-12 0 1,12 0 0,-13 0-1,0 0 1,1 0-1,-1 0 17,0 0-32,0 0 31,1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2-20T06:32:28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15438 8586 0</inkml:trace>
  <inkml:trace contextRef="#ctx0" brushRef="#br0" timeOffset="642.8697">15438 8586 0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8T08:19:13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10623 13176 0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8T09:04:06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7805 7607 0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2-20T06:06:31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10292 6734 0,'0'-14'47,"14"14"-31,-1 0-1,13 0-15,1 0 16,26 0-16,-1 0 16,1 0-16,14 0 15,12 0 1,14 0-16,-1 0 0,1 0 16,-14 0-1,14 0-15,-1 0 0,1 0 16,-27 0-16,0 0 15,27 0 1,-1 0-16,-12 0 0,12 0 16,27 0-1,53 0 1,-105 0-16,12 0 16,-13 0-16,-26 0 15,13 0-15,0 0 16,0 0-16,-27 0 15,27 0-15,0 0 16,0 0-16,-27 0 16,1 0-16,-14 0 31,0 0-15,0 0-16,1 0 31,-1-13-31,0 13 62</inkml:trace>
  <inkml:trace contextRef="#ctx0" brushRef="#br0" timeOffset="3968.892">13467 12607 0,'27'-13'63,"-14"13"-63,66-13 16,14 0-16,39-14 15,27 27-15,13 0 16,0 0-16,0 0 15,-13 0-15,-27 0 16,0 0 0,27 0-16,145 0 15,-145 0 1,-13 0-16,12 0 16,1 0-16,-13 0 15,39 0-15,-13 0 16,0 0-16,0 0 15,13 0-15,13 0 16,-26 0-16,27 0 16,-27 0-1,0 0-15,-14 0 0,-52 0 16,13 0-16,-52 0 16,-15 0-16,-38 0 15,12 0-15,-13 0 16,1 0 31</inkml:trace>
  <inkml:trace contextRef="#ctx0" brushRef="#br0" timeOffset="7280.559">14407 5741 0,'26'0'47,"-13"14"-31,0-1-16,27 0 15,0 14-15,0-1 16,-1 14-16,1-27 16,-14 13-16,14 1 15,0-1-15,-14 1 16,1-1 0,-14-13-16,-13 1 93,0-1-93</inkml:trace>
  <inkml:trace contextRef="#ctx0" brushRef="#br0" timeOffset="8046.7903">14817 5794 0,'13'0'31,"-13"14"-15,13 12-1,-13-13-15,13 14 16,1-14 0,-1 27-16,0-1 0,-13-25 15,0 25-15,0 1 16,0-14-16,0 1 15,0-1-15,13 1 16,-13-14 15,-39-13 47,12-13-62,14 13-16,-14 0 16,1 0-16,0 0 15,12-13-15,1-1 16,-13 14 0,-1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2-20T06:07:23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2672 4419 0,'0'13'47,"0"26"-47,0 1 16,0 0-16,0 0 15,0 39 1,0-39-16,0-1 31,0-26-31,0 1 16,0-1-16,0 13 16,0 1-16,0-14 15</inkml:trace>
  <inkml:trace contextRef="#ctx0" brushRef="#br0" timeOffset="692.7389">2593 4895 0,'0'26'62,"0"-13"-46,13 1-16,0-1 16,-13 0-1,14 0 48,-1-13-48,0-13-15,0 0 16,14 0-16,-14-1 16,13 1-1,-12 13 1</inkml:trace>
  <inkml:trace contextRef="#ctx0" brushRef="#br0" timeOffset="9791.5608">15346 7382 0,'13'0'78,"27"0"-63,39 0-15,-26 13 16,26 0-16,-12-13 0,65 0 16,66 0-1,40 0-15,27 0 16,92 0-16,331 0 15,-370 0 1,-54 0-16,-39 0 16,-26 0-16,-41 0 15,-25 0-15,-54 0 16,-26 0-16,0 0 16,-27 0-16,14 0 15,-14 0-15,-12 0 16,12 0-16,14 0 15,26 0 1,-26 0 0,-1 0-16,14 0 15,13 0-15,27 0 16,0 0-16,12 0 16,1 0-16,172 0 15,-132 0 1,-14 0-16,0 0 15,-13 0-15,-39 0 0,12 0 16,-52 0 0,0 0-16,-27 0 15</inkml:trace>
  <inkml:trace contextRef="#ctx0" brushRef="#br0" timeOffset="10880.7156">15425 5662 0,'0'13'32,"0"1"-17,0 12-15,0 14 16,0-14-16,0 27 15,0 0-15,0 0 16,0-27-16,0 14 16,0-27-1,0 0-15</inkml:trace>
  <inkml:trace contextRef="#ctx0" brushRef="#br0" timeOffset="11562.3318">15333 5993 0,'0'13'47,"0"13"-47,26-12 15,-13 12-15,1 1 16,-14-14 0,13-13 30,0 0-46,13 0 16,-12 0 0,12 0-16,-13-13 15,1 13-15,-1-14 16,13 14 15,-26-13-31,13 0 16,1 13-1,-14-13 1</inkml:trace>
  <inkml:trace contextRef="#ctx0" brushRef="#br0" timeOffset="14376.123">14499 9842 0,'27'0'47,"39"0"-31,0 0-16,40 0 15,52 0-15,14 0 16,27 0 0,39 0-16,146 0 15,-212 0-15,-14 0 16,-12 0-16,-27 0 15,-13 0 1,-40 0-16,27 0 0,-1 0 16,14 0-16,-13 0 15,12 0-15,28 0 16,-1 0-16,-13 0 16,13 0-16,-26 0 15,13 0-15,-39 0 16,12 0-1,27 0-15,-13 0 16,0 0-16,-13 0 16,-1 0-16,1 0 15,-27 0-15,-13 0 16,-13 0-16,12 0 16,1 0-16,-26 0 15,-1 0-15,1 0 16,-1 0-16,-13 0 15,1 0-15,-1 0 63,0 0-47,27 0-1,-27 0-15,40 0 16,-40 0-1,0 0-15</inkml:trace>
  <inkml:trace contextRef="#ctx0" brushRef="#br0" timeOffset="29892.4784">4379 8295 0,'26'0'94,"-12"0"-78,12 0-16,40 0 15,-26 0 1,0 13-16,-27 0 0,0-13 31,0 0-31,0 0 16,1 0-1,-1 0-15,0 0 47,0 0-31,1 0-1,-1 0 1,0 0-16,0 0 16,14 0-1,-14 0-15,0 0 32</inkml:trace>
  <inkml:trace contextRef="#ctx0" brushRef="#br0" timeOffset="39861.3791">5702 7236 0,'0'14'62,"0"12"-46,0-13-16,0 14 16,0-14-16,13 27 15,0-14-15,-13 14 16,0-14-1,0 14-15,0-14 16,0-12-16,0-1 16,0 0-1,0 0-15</inkml:trace>
  <inkml:trace contextRef="#ctx0" brushRef="#br0" timeOffset="40521.2895">5622 7527 0,'0'14'16,"14"-1"-1,-14 0 1,26 14-16,14 12 16,-14-12-16,1-14 15,-14 0-15,13-13 16,1 13-16,-14-13 31,27 0-31,-27 0 16,0-13-1,0 0 1,-13 0 0,0-1 15,0 1-16,0-13-15,0-1 16,0 1 0,0 13-1</inkml:trace>
  <inkml:trace contextRef="#ctx0" brushRef="#br0" timeOffset="41380.119">5702 5040 0,'0'14'31,"13"38"-16,-13-25 1,0 13-16,0-14 16,0 14-16,0-1 0,0-25 15,0 12 1,0 1 0,0-14-16</inkml:trace>
  <inkml:trace contextRef="#ctx0" brushRef="#br0" timeOffset="41994.235">5609 5278 0,'0'14'31,"0"-1"-31,0 13 16,13-12-16,1-1 16,-1 0-16,0-13 31,0 0-15,14 0-16,-14 0 15,13 0 1,1 0-1,-14-13-15,40-27 16,-13 14 0,-27 12-1,0 14 79</inkml:trace>
  <inkml:trace contextRef="#ctx0" brushRef="#br0" timeOffset="93428.2681">18574 9221 0,'13'0'79,"27"0"-64,-1 13 1,14 0-1,-40-13-15,14 0 16,-1 0-16,1 0 16,26 0-1,-14 0 1,-25 0 0,25 0-16,-12 0 0,-1 0 15,-12 0-15,-1 0 16,0 0-16,0 0 15,0 0-15,1 0 16,12 0-16,-13 0 16,14 0-16,-14 0 15,0 0 1,1 0 46</inkml:trace>
  <inkml:trace contextRef="#ctx0" brushRef="#br0" timeOffset="110770.7332">1283 6429 0,'0'14'31,"0"12"-15,0 14-16,0-1 15,0 14-15,0 0 16,0 0 0,0-13-16,0 0 15,0-1-15,0-26 16,0 14-16,0-14 16</inkml:trace>
  <inkml:trace contextRef="#ctx0" brushRef="#br0" timeOffset="111322.2216">1230 6906 0,'0'13'62,"14"-13"-46,12 0 0,0-13-1,-26-1-15,27 1 31,-14 13-15,-13-13 0,27 0 15</inkml:trace>
  <inkml:trace contextRef="#ctx0" brushRef="#br0" timeOffset="112261.1114">1191 7144 0,'0'13'15,"13"0"1,0-13-16,14 0 31,-14 0-15,-13-13-1,26 0 1,-13 13-16,-13-13 31,0-1-15,0 1-16,0-13 31,-13 12-15,-13 14-1,26-13-15,-13 0 16,-1 13 31,1 0-32,0 0-15,0 0 32,-1 13-1,1-13-15,0 27-1,13-14-15,0 13 16,0 1-16,0 26 15,0-40 1,0 13-16,13-12 16,0-1-16,1-13 15,12 0 1,-13 0 0,1 0-1,-1 0 1,0 0-1,0 0-15</inkml:trace>
  <inkml:trace contextRef="#ctx0" brushRef="#br0" timeOffset="112635.1236">1429 7170 0,'0'27'15,"0"-14"1,0 0-16,0 0 0,0 1 16,26-14 62,-13 0-78</inkml:trace>
  <inkml:trace contextRef="#ctx0" brushRef="#br0" timeOffset="113461.9071">2117 6416 0,'0'0'0,"0"27"16,0 12-1,0-25-15,0 12 16,0-13-16,0 14 16,0-1-1,0 1-15,0 12 16,0 1-16,0-14 15,0 14-15,0-13 16,0-14-16,0 0 16,0 0-1</inkml:trace>
  <inkml:trace contextRef="#ctx0" brushRef="#br0" timeOffset="113946.5175">2051 6826 0,'0'27'31,"13"12"-15,0-39-16,0 27 15,0-27 32,1 0-47,25-27 16,-12 1-1,12 26-15,-12-13 0,-14-1 16,0 1-16,1 0 31</inkml:trace>
  <inkml:trace contextRef="#ctx0" brushRef="#br0" timeOffset="114792.3804">2103 7236 0,'14'0'0,"-1"0"15,0-13 1,0 13-1,14-13-15,-14 0 16,-13-1-16,0-12 31,0 13-15,0 0-16,0-1 0,0-12 16,0 13-1,0-1 1,-13 14-16,0 0 15,-1 0 1,1 0 0,-13 0-1,-1 14 1,1-1-16,26 13 16,-13-26-1,-1 27-15,1-14 16,13 0-16,-13 14 15,0-1-15,13-13 32,0 14-17,0-14-15,13 0 16,0-13 0,0 13-16,1 1 31,12-14-16,0 0 1,-12 0-16,12 13 16,1 0-16,-14-13 15</inkml:trace>
  <inkml:trace contextRef="#ctx0" brushRef="#br0" timeOffset="115420.7033">2302 7223 0,'13'-13'16,"0"26"15,1 0-15,-1 1-1,-13 12 1,0-13 0,0 0-16,0 27 31,0-27-15,-13 1-16,26-14 125,0 0-110,0 0 1,0 0-16,1 0 15,12 0-15,-13 0 32,1 0-17,-1 0 1</inkml:trace>
  <inkml:trace contextRef="#ctx0" brushRef="#br0" timeOffset="139797.201">1138 6813 0,'0'13'0,"13"-13"16,0 13-1,-13 1-15,13-14 16,1 13-16,-14 0 15,13 0-15,0-13 16,0 0 62,1 14-78,-1-1 47,0-13 0,0 0 15,14 0-46,-1 0-16,-13-13 16,1-1-1,-1 14-15,0-13 32</inkml:trace>
  <inkml:trace contextRef="#ctx0" brushRef="#br0" timeOffset="141800.125">2011 6813 0,'13'0'16,"0"26"15,1-26-15,-14 27-16,13-1 15,0-26 1,0 14-16,0 12 16,1-13 15,-14 1-16,13-1 32,0-13-15,14 0-17,-27-13 1,13-14 15,0 27-31,0-13 16,-13 0-16,13 13 15,-13-14-15,14-12 16,-1 13 0,0 13 15</inkml:trace>
  <inkml:trace contextRef="#ctx0" brushRef="#br0" timeOffset="167854.1496">19143 9882 0,'39'-13'15,"-12"13"1,-14 0 0,0 0-16,0 0 15,1 0 1,-1 0-16,13 0 16,-12 0-1,-1 0-15,13 0 16,-13 0-1,1 0 1,-1 0-16,0 0 16,0 0-1</inkml:trace>
  <inkml:trace contextRef="#ctx0" brushRef="#br0" timeOffset="170531.1691">15280 5980 0,'13'13'78,"0"13"-78,14-13 16,-1 14-16,1-1 16,-14-12-16,13 12 15,-13-26-15,1 13 16,-14 1 15,13-14 47,0 0-46,0-14-17,-13 1-15,14 13 16,12-26-16,-13-1 15,14 14-15,-14-14 16,13 14-16,-12-13 16,-1 13 15,0 13-15,-13-14-16</inkml:trace>
  <inkml:trace contextRef="#ctx0" brushRef="#br0" timeOffset="240868.0987">569 8321 0,'13'0'62,"27"0"-62,13 0 16,-14 0 0,-25 0 15,-1 0 0,0 0 0,14 0-15,-1 0 0,-13 0-1,0 0-15,1 0 16</inkml:trace>
  <inkml:trace contextRef="#ctx0" brushRef="#br0" timeOffset="241445.7363">794 8202 0,'26'0'47,"-13"13"-31,14-13-16,-1 27 15,1-14 1,-27 13-16,0-12 16,0-1-16,0 0 15,0 0 1,0 1 15,0-1-31,-27 0 16,27 0-1,-13 1 32,13-1-15,0 26-17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2-20T06:12:45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14287 5173 0,'0'0'0,"40"0"0,-13 0 15,39 0-15,26 0 16,14 0-16,53 0 16,13 0-16,13 0 15,-13 0-15,27 0 16,-27 0-16,0 0 16,13 0-1,-13 0-15,0 0 16,13 0-16,-13 0 0,-27 0 15,146 0 1,-132 0 0,-27 0-16,14 0 15,145 0 1,-132 0-16,-14 0 16,14 0-16,145 0 15,-145 0 1,-27 0-16,1 0 15,-41 0-15,1 0 16,-1 0-16,-52 0 16,13 0-16,0 0 15,-27 0-15,14 0 16,-13 0-16,-14 0 16,0 0-16,0 0 15,1 0 63,12 0-78,-13 0 16</inkml:trace>
  <inkml:trace contextRef="#ctx0" brushRef="#br0" timeOffset="9804.2764">6932 8930 0,'0'0'0,"-40"0"0,40 13 16,-26 0-16,-1 0 15,14 1-15,-13-1 16,-1 0-16,1 14 15,13-14-15,-1 0 16,1-13-16</inkml:trace>
  <inkml:trace contextRef="#ctx0" brushRef="#br0" timeOffset="10534.8346">6681 8943 0,'-14'13'47,"1"14"-31,13-1 0,0 1-16,0-1 15,0-13 1,0 0 140,13-13-125,1 0-31,12 0 16,1 0 0,-14 0-16,0 0 31,0 0-31,14 14 31,-14-1-31,0-13 31</inkml:trace>
  <inkml:trace contextRef="#ctx0" brushRef="#br0" timeOffset="11648.8986">5728 6641 0,'0'13'31,"0"0"-15,0 14-16,13-1 15,-13 1 1,0-14-16</inkml:trace>
  <inkml:trace contextRef="#ctx0" brushRef="#br0" timeOffset="12193.0749">5622 6760 0,'14'13'0,"-28"-26"0,54 53 16,-27-14-16,-13-13 16,14-13 15,-1 0-16,0 0-15,0 0 16,0 0 0,1 0-16,-1-13 31,-13 0 0,0 0-15,0-14-16,0 1 15,0-1-15</inkml:trace>
  <inkml:trace contextRef="#ctx0" brushRef="#br0" timeOffset="13067.392">5887 4458 0,'0'13'47,"0"1"-31,0 39-1,0-40-15,0 13 16,0-12-1,0-1-15,0 13 16,0-13 0,0 1-16,0-1 15</inkml:trace>
  <inkml:trace contextRef="#ctx0" brushRef="#br0" timeOffset="13674.8762">5821 4604 0,'0'39'31,"0"-25"-31,13 12 16,0 1-1,1-27 1,-1 0 31,13 0-47,-13 0 16,1 0-1,-1-14-15,0 1 31,0 13-15,1 0 0,-14-13-1</inkml:trace>
  <inkml:trace contextRef="#ctx0" brushRef="#br0" timeOffset="30679.7496">16708 2963 0,'0'14'16,"0"-1"0,0 26-16,0-12 15,0 13-15,0-1 16,0 14-16,-13 0 15,13-40-15,0 27 16,-13 13-16,13-40 16,0 40-1,-13-26-15,13-14 16</inkml:trace>
  <inkml:trace contextRef="#ctx0" brushRef="#br0" timeOffset="31224.6117">16510 3334 0,'13'26'0,"-26"-52"0,39 79 15,-12 0-15,12-27 16,-13-13 0,1 14-16,-1-1 15,-13-13-15,13-13 16,0 0-1,1 0 17,12 0-32,-13 0 15,0 0-15,14-13 16,-27 0-16,26 0 16,-12 13-16,-14-14 15,13 1 16,0 13-31,0-13 16</inkml:trace>
  <inkml:trace contextRef="#ctx0" brushRef="#br0" timeOffset="50064.8068">5106 7924 0,'27'0'94,"-1"13"-78,-12 1 15,-14-1 16,26-13-32,-26 13 1,27 0 140</inkml:trace>
  <inkml:trace contextRef="#ctx0" brushRef="#br0" timeOffset="50983.6317">5265 7911 0,'13'40'63,"-13"-27"-47,14 13-1,-1-12-15,-13-1 16,0 0 93,-27-13-78,1 0-15,13 0 0,0 0 46,-1 0-46</inkml:trace>
  <inkml:trace contextRef="#ctx0" brushRef="#br0" timeOffset="76194.3285">4723 7818 0,'0'40'47,"0"0"-32,0-14-15,0 27 16,0-13-16,0 13 16,0-27-1,0 27-15,0 0 16,0-26-16,0 25 16,0-12-16,0-13 15,0 12-15,0 1 16,0-14-16,0 1 15,0-1-15,0 1 16,0-14 0,0 0-16,0 0 15,0 1-15,0 12 16,0 14-16,0-27 16,0 14-16,0-14 15,0 26-15,0-12 16,0-1-1,0-12-15,0-1 16,0 13 0,0-12-16,0 25 15,-13 1 1,13-27-16,-14 27 0,1 0 16,13-27-1,-13 26-15,13-25 16,0-1-16,0 13 15,-13 14 1,-1-14-16,1 1 16,13-14-16,0 0 15,0 1-15,0-1 16,0 13 0,0-12-1,0-1-15,0 0 16,0 0-16,0 0 15,0 1-15,0 25 16,0 1 0,0-13-16,0-14 15,0 0 1,0 0 0,0 0-1,0 1-15,0-1 16,0 13-16,0-12 15,0-1-15,0 0 16,0 14 0,0-14-1,0 0 1,0 0-16,0 0 141,0 1-126,0-1-15,0 0 16,0 0-16,0 14 15,13-14 17,1-13-17,-1 0 17,0 0-17,0 0-15,1 0 31,-1 0-31,13 0 16,-13 0 0,1 0-16,-1 0 15,0 0-15,0 0 16,14 0 0,-1 0-1,-12 0-15,25 0 16,14 0-16,0 0 15,0 0-15,0 0 16,13 0-16,-13 0 16,-13 0-16,-27 0 15,27 0-15,-27 0 16,40 13-16,-27 0 16,-13-13-16,27 0 15,26 0-15,0 0 16,27 0-16,-27 0 15,0 0-15,-13 0 16,-13 0-16,-14 0 16,40 0-1,-39 0-15,-1 0 16,14 0-16,-13 0 16,12 0-16,-26 0 15,1 0 1,-1 0-16,0 0 15,0 0 17,1 0-32,-1 0 15,0 0-15,0 0 16,1 0 0,-1 0-1,0 0 1,0 0-16,0 0 15,1 0 1,-1 0-16,0 0 16,0 0-1,1 0-15,39 0 16,-14 0 0,1 0-16,-14 0 15,1 0-15,-14 0 16,0 0-16,0 0 31,1 0-15,-1 0-1,0 0 1,0 0 0,1 0-1,-1 0 141,0 0-156,14 0 32,-1 0-17,-13 0 1,14 0-16,-14 0 16,0 0-1,0 0 16,1 0 16,-1 0 0,0 0-16,14 0-15,-14-13 0,-13 0-16,13-13 15,-13 12-15,13-39 16,0 14-16,1-1 16,12-53-1,-26 80-15,0-13 16,0 13-16,0-14 15,0 1-15,0-1 16,0-13-16,0 14 16,0-80 15,0 66-31,13-12 16,-13 12-16,0 0 0,0-26 15,0 13 1,0 0-16,0 0 0,0 14 15,0-1 1,0 0-16,0 14 16,0-14-16,0 14 15,0-1-15,0-13 16,0 27-16,0-26 16,0-1-16,0 27 15,0-14-15,0-12 16,0 25-1,14-78-15,-1 52 16,-13 0 0,0 27-16,0-13 15,0-14-15,0 27 16,0-14 0,0-12-1,0 12-15,0 14 94,0-14-78,-27 14 15,1 13 0,-1-13-31,14 0 16,-26-1-1,12 14-15,14-13 16,-14 0 0,-12 0-16,-1 0 0,27 13 15,-14 0-15,-12-14 16,25 14-1,1 0 1,0 0-16,-27-13 16,14 0-1,13 13-15,-54-13 16,15 13-16,12-14 16,27 14-1,-27-13-15,27 13 0,-14 0 16,14 0-1,-13 0-15,-1 0 16,14 0-16,-14 0 16,14 0-1,-27 0-15,1 0 16,-27 0 0,39 0-16,14 0 15,0 0-15,-1 0 16,1 0-16,0 0 15,-27 0-15,1 13 16,25 1-16,1-14 16,-13 0-16,-1 0 15,1 0-15,13 0 16,-14 0-16,14 0 16,0 0-1,-1 0-15,1 0 0,-13 0 16,-1 0-16,1 0 15,-14 0-15,-13 0 16,27 0-16,-14 0 16,0 0-1,27 0-15,-40 0 16,27 0-16,-1 0 0,-12 0 16,-1 13-16,14 0 15,-1-13 1,-13 13-16,-13-13 15,14 14 1,26-1 0,-14-13-16,14 0 0,-14 0 15,14 0-15,0 0 125,0 0-109,-1 0 0,1 0 46,0 0-31,0 0 32,0 0-48,-1 0-15,1 0 16,0 0 31,0 0-16</inkml:trace>
  <inkml:trace contextRef="#ctx0" brushRef="#br0" timeOffset="91232.6954">14552 6998 0,'0'-13'46,"40"13"-30,66-13-16,13-14 0,158 27 31,-91 0-31,-14 0 0,-27 0 16,40 0-16,-13 0 16,133 0-1,-147 0-15,-25 0 16,-1 0-1,27 0-15,-27 0 0,0 0 16,14 0-16,13 0 16,171 0-1,-171 0 1,13 0-16,-13 0 16,-14 0-16,14 0 15,0 0-15,-27 0 16,0 0-16,-26 0 15,0 0-15,-13 0 16,26 0-16,-13 0 16,26 0-16,0 0 15,27 0-15,-27 0 16,0 0-16,-26 0 16,-13 0-16,-27 0 15,-13 0-15,13 0 16,-26 0-16,-27 0 15,0 0-15,0 0 16</inkml:trace>
  <inkml:trace contextRef="#ctx0" brushRef="#br0" timeOffset="107751.3273">7369 7779 0,'13'0'62,"0"0"-46,14 0 0,-1 0-1,0 0 1,-12 0-16,25 0 16,-12 0-16,26 0 15,0 0-15,0 0 16,-27 0-16,14 0 15,-1 0-15,-12 0 16,-1 0-16,1 0 16,-1 0-1,-13 0-15,27 0 16,0 0-16,-14 0 16,14 0-16,26 0 15,-26 0 1,13 0-1,-27 0 1,14 0-16,-27 0 0,27 0 16,0 0-16,-27 0 15,13 0-15,-13 0 16,27 0 0,-13 0-16,-14 0 0,13 0 15,-13 0 1,14 0-16,-1 0 15,-12 0 1,-1 0-16,0 0 16,14 0-16,-1 0 15,-13 0 1,-13 13 78</inkml:trace>
  <inkml:trace contextRef="#ctx0" brushRef="#br0" timeOffset="136115.8714">14063 9631 0,'39'0'16,"-12"0"-1,65-27-15,1 14 16,39 0-16,27 13 0,39 0 15,14 0 1,26 0-16,14 0 16,12 0-16,-26 0 15,-26 0-15,225 0 16,-186 0 0,-39 0-16,12 0 15,-12 0-15,13 0 16,13 0-16,0 0 15,0 0-15,-13 0 16,13 0-16,-26 0 16,13 0-1,212 0-15,-266 0 16,28 0-16,-27 0 16,-13 0-16,-27 0 15,40 0-15,-13 0 16,132 0-1,-185 0 1,13 0-16,-40 0 0,0 0 16,-39 0-1,0 0-15,-27 0 16</inkml:trace>
  <inkml:trace contextRef="#ctx0" brushRef="#br0" timeOffset="153053.9244">14499 6972 0,'13'-13'16,"1"13"0,-1 0-1,0 0-15,0 0 16,1 0-16,-1 0 16,0 0-1,0 0 1,14 0-1,-14 0 1,13 0-16,-12 0 0,12 0 31,1 0-31,-14 0 16,0 0-16,0 0 47,0 0-32</inkml:trace>
  <inkml:trace contextRef="#ctx0" brushRef="#br0" timeOffset="298444.0119">13626 12052 0,'26'0'31,"1"0"-15,26 0-16,0 0 16,0 0-1,132 0 1,-119 0-1,106 0 1,-53 0-16,93 0 16,-80 0-1,53 0-15,-13 0 16,0 0-16,27 0 0,26 0 16,-14 0-1,14 0-15,-13 0 16,13 0-16,13 0 15,0 0-15,27 0 16,224 0 0,-251 0-16,-26 0 15,-27 0-15,13 0 16,-26 0-16,-13 0 16,-13 0-16,12 0 15,14 0-15,-13 0 16,-13 0-1,12 0-15,1 0 0,-53 0 16,13 0-16,-13 0 16,-13 0-1,-1 0-15,-26 0 0,0 0 16,-13 0-16,13 0 16,1 0-1,25 0-15,-26 0 0,1 0 16,-15 0-1,-12 0-15,0 0 16,-1 0-16,-25 0 16,-1 0-1,0 0 1,0 0-16,1 0 16,12 0-1,-13 0 1</inkml:trace>
  <inkml:trace contextRef="#ctx0" brushRef="#br0" timeOffset="528666.3048">19222 7289 0,'0'13'0,"13"40"16,-13-26-16,0 13 16,0-1-1,0-12-15,0 12 16,0-12-16,0-1 15,0 1-15,0-1 16,0-13-16,0 1 16,0-1-16,0 0 62</inkml:trace>
  <inkml:trace contextRef="#ctx0" brushRef="#br0" timeOffset="529219.1268">19050 7620 0,'13'13'15,"0"0"1,14 14-16,-14-1 16,0 1-16,14-27 15,-14 13-15,0-13 32,1 0-32,-1 0 31,26 0-31,14-13 15,-39 13 1,12-13-16,-13-1 16,-13 1-16,27 13 15,-14 0 1,0 0 0</inkml:trace>
  <inkml:trace contextRef="#ctx0" brushRef="#br0" timeOffset="530614.8018">3016 4061 0,'0'0'0,"0"14"16,0-1-1,0 0-15,0 27 16,0-14-16,0 1 16,0 12-16,0-12 15,0-14-15,0 0 16,0 0 0,0 1 30,0-1-46</inkml:trace>
  <inkml:trace contextRef="#ctx0" brushRef="#br0" timeOffset="531121.0129">2871 4273 0,'0'13'16,"26"0"0,-26 14-16,13-27 15,14 26-15,-14 1 16,0-14-1,1 0 1,-1-13 15,13-13-31,1 0 16,-14-14-16,13 27 16,-12-26-16,-1 13 15</inkml:trace>
  <inkml:trace contextRef="#ctx0" brushRef="#br0" timeOffset="557303.9502">18256 4247 0,'0'39'47,"0"-12"-47,0 26 15,0 0-15,0 13 16,0 26-16,0-12 16,0-1-1,0 0-15,0 40 16,0-79-16,0 0 15,0-27-15,0 14 16,0-14 0,0-53 62,0 27-78</inkml:trace>
  <inkml:trace contextRef="#ctx0" brushRef="#br0" timeOffset="558764.544">18269 4313 0,'0'-14'16,"0"-12"-1,14 26 1,12 0-16,-13 0 16,14-13-1,26 0 1,-27 13-16,27 0 16,53 0-1,-53 0-15,13 0 16,-26 0-16,-1 0 15,-12 0-15,-1 0 16,-12 0 0,-1 0-1,0 0-15,0 0 32,14 0-32,-14 0 15,27 0-15,-27 13 16,0-13-1,14 0-15,-14 13 16,0-13-16,0 0 16,0 0-16,14 0 15,26 26 1,-40-12 0,0-1-16,1-13 15,-1 0-15,0 0 16,0 0-16,14 13 15,-14 0-15,-13 1 16,26-14 0,-12 13-1,-14 0-15,13 0 0,0-13 16,-13 27-16,0-14 16,13 27-16,-13-14 15,13 14-15,1 0 16,-14-14-16,0 0 15,13 27 1,-13-26-16,0-14 16,0 13-16,13 1 15,0-14-15,-13 0 16,0 1 0,0-1-16,0 27 15,0-27 1,0 26-1,0-25-15,0-1 16,0 0 0,0 0-1,0 1 63,-13-14-62,-40 0 0,14 0-16,-28 0 15,15 0-15,-15 0 16,1 0 0,-13 0-16,-14 0 15,40 0-15,-13 13 16,13-13-1,-13 13-15,13 0 0,14 1 16,12-1-16,-13-13 16,14 0-16,-1 0 15,1 0-15,13 0 16,0 0 0,-1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2-20T06:17:54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7514 7792 0,'13'0'94,"27"0"-78,-27 0-16,27 0 15,0 0-15,-27 0 16,13 0-16,1 0 16,13 0-16,12 0 15,1 0-15,-13 0 16,26 0-16,27 0 15,-1 0-15,14 0 16,13 0-16,-13 0 16,-13 0-16,-1 0 15,-12 0-15,12 0 16,-26 0-16,1 0 16,12 0-16,-13 0 15,0 0-15,-13 0 16,13 0-16,0 0 15,27 0 1,-14 0-16,41 0 0,-15 0 16,-39 0-16,-13 0 15,0 0-15,-26 0 16,12 0-16,1 0 16,-13 0-16,26 0 15,13 0 1,26 0-16,1 0 15,-1 0-15,-12 0 16,-14 0-16,13 0 16,-39 0-16,0 0 15,-14 0-15,-13 0 16,1 0 0,-1 0-16,0 0 15,27 0-15,0 0 16,-1 0-16,-12 0 15,26 26 1,-40-26-16,0 0 16,13 0 15,-12 0-15,39 0-1,0 0-15,-14 0 0,-12 0 16,12 0-16,-25 0 15,-1 0 1,0 0 0,0 0-1,14 0 1,-14 0-16,0 0 16,0 0-16,1 0 15,-1 0-15,0 0 31,0 0-15,14 0-16,-14 0 16,0 0-1,1 0 1,-1 0 0,0 14-1,13-14 1,1 0-16,-14 0 15,14 0-15,-14 0 16,13 0-16,-13 0 16,1 0-1,-1 0-15,0 0 16,0 0 0</inkml:trace>
  <inkml:trace contextRef="#ctx0" brushRef="#br0" timeOffset="17406.6037">8665 5861 0,'-13'0'46,"0"0"-46,-1 0 16,1 0-16,0 0 16,0 0-1,-1 0 1,1 0 15,-13 0-15,13 26-1,13 0 1,0 1 0,0-14-16,0 0 15,0 1-15,0-1 32,0 26-17,13-12 16,-13-14-15,13 14 0,-13-14-16,0 0 31,0 14-31,0-14 16,0 0-1,0 0 16,0 0-31,0 1 16,0-1 15,-13 0 1,0-13-1,-1 0-31,1 0 15,0 0 1,0 0 0,-1 0-1,1 0-15,0 0 32,13-13 139,13 13-155,0 13 0,-13 0-1,14 1-15,-1-1 16,0 0 0,0 14-1,1-1 1,-1-13-1,-13 14-15,0-14 16,0 0 0,0 14-16,0-1 15,13 14 1,0-27-16,-13 0 16,0 0-16,13 27 15,-13-27-15,0 1 16,0-1-16,0 0 15,0 0-15,0 0 16,0 1 0,0-1-1,0 0-15,0 0 16,0 1-16,0-1 16,0 13-1,0-12-15,0 12 16,0-13-1,0 0 1,0 14-16,0-14 16,0 0-1,14 14 17,-1-14-32,-13 0 31,0 1-31,0-1 15,13-13-15,0 13 16,-13 0 0,14-13-16,25 13 15,-39 1 1,14-14-16,-1 0 16,0 0-16,0 0 15,0 0 1,14 0 15</inkml:trace>
  <inkml:trace contextRef="#ctx0" brushRef="#br0" timeOffset="18608.2394">8004 6006 0,'0'26'32,"0"-12"-32,0 12 15,0 1-15,0-14 16,0 27-16,0-27 16,0 13-16,0 14 15,0-27-15,0 27 16,0-27-16,0 27 15,-14-27 1,14 0 0,0 14-16,0-14 140,27-13-124,-14 0 0,0 0-16,1 0 15,-1 0 1,0 0-1,0 0-15,0 0 16,1 0 0,-1 0-1,0 13 32,0-13-31,1 0-1,-1 0 1,0 0-16</inkml:trace>
  <inkml:trace contextRef="#ctx0" brushRef="#br0" timeOffset="76147.8692">17132 12118 0,'13'0'78,"13"0"-78,-12 0 16,12 0-16,14 0 16,-27 0-16,27 0 15,13 0-15,-14 0 16,27 0 0,27 0-16,0 0 0,13 0 15,-14 0-15,1 0 16,-1 0-16,1 0 15,-14 0-15,14 0 16,0 0-16,-1 0 16,-12 0-16,12 0 15,-26 0-15,27 0 16,-40 0 0,13 0-16,-13 0 15,-13 0-15,12 0 0,1 0 16,14 0-1,25 0-15,-26 0 16,0 0-16,-13 0 16,-26 0-16,-14 0 15,0 0-15</inkml:trace>
  <inkml:trace contextRef="#ctx0" brushRef="#br0" timeOffset="89350.839">7977 6046 0,'13'13'94,"-13"13"-79,0-12 1,0 12 0,0 1-16,0-14 15,0 0-15,0 0 16,0 0-16,0 1 15,0-1-15,0 13 16,0-12-16,0 12 16,0-13-1,0 1 1,0-1-16,0 0 31,0 0-31,0 0 16,0 1 93,0-1-93,0 0 15,0 0 47,14-13-47,-1 0-15,0 0 0,0 0-16,1 0 15,-1 0-15,0 0 16,0 0-16,14 0 16,-1 0-16,-13 0 15,14 0-15,-14 0 16,14 0-1,-14 0-15,13 14 32,-13-14 15</inkml:trace>
  <inkml:trace contextRef="#ctx0" brushRef="#br0" timeOffset="127582.14">13983 5887 0,'13'0'141,"1"0"-94,-1 13-31,0-13-16,-13 13 31,13 1-31,-13-1 31,0 13-15,0-12-1,0-1 1,0 0-16,0 13 16,-13 1-16,13-14 15,-13 14-15,0 12 16,-1-12-16,14-14 15,0 13-15,0-12 16,0-1-16,0 0 16,0 0-1,0 1 1,0-1 0,0 13-1,0 1 1,0-1-16,14 1 15,-14-14-15,13 0 16,0 0 0,0 1-16,1-14 47,12 0-32,1 0 1,-14 0-1,-13-14 64,0 1-48,0 0-31,0 0 15,-13-1-15,-1 14 63,1 0-47,13 14-1,0-1-15,0 0 16,0 14-16,0-14 15,0 13-15,0-12 16,0 12-16,0 0 16,0-12-16,0-1 15,0 13 1,0 1-16,0-1 16,0-13-16,0 14 15,13 26-15,1-13 16,-14-1-16,0-12 15,0-1 1,0 14 0,0-14-16,0-12 15,0-1-15,0 0 16,0 0-16,0 0 16,0 1-1,0 12 16,-14-26 1,1 0-17,0 0 1,0 0 0,-1 0-1,1 0-15,0 0 0,0 0 16,-1 0-1,-12 0-15</inkml:trace>
  <inkml:trace contextRef="#ctx0" brushRef="#br0" timeOffset="128898.8753">14446 6204 0,'27'0'32,"-14"0"-17,-13 27 1,0-14-16,0 14 15,0-14-15,0 13 16,0 1-16,0-14 16,0 0-1,0 0-15,0 1 16,0-1 0,0 0-16,0 0 15,0 1 32,0-1-31,-13 0-1,13 0 63,13-13-62,0 0 0,14 0-1,12 0 1,-25 0-16,12 0 16,-13 0-16,0 0 15,1 0 32,-1 0-31</inkml:trace>
  <inkml:trace contextRef="#ctx0" brushRef="#br0" timeOffset="153391.7455">14420 9948 0,'13'0'31,"13"0"-15,14 0-16,13 0 15,-26 0-15,12 0 16,14 0-1,0 0-15,13 0 0,14 0 16,118 0 15,93 0-31,40 0 16,-159 0 0,26 0-16,1 0 15,26 0-15,-14 0 16,14 0-16,-26 0 15,-27 0-15,-14 0 16,-25 0-16,-28 0 16,1 0-16,13 0 15,14 0-15,-1 0 16,27 0 0,-14 0-16,-13 0 0,1 0 15,-14 0-15,-13 0 16,-14 0-1,-26 0-15,40 0 16,-40 0-16,0 0 16,14 0-16,12 0 15,28 0-15,-15 0 16,1 0-16,-13 0 16,-27 0-16,-13 0 15,0 0-15,-14 0 16,-12 0-16,13 0 15,-1 0-15,-12 0 16,12 0 0,1 0-16,26 0 15,-26 0-15,13 0 16,0 0-16,-40 0 16,27 0-16,-14 0 15,-13 0 1,14 0-16,-1 0 15,27 0-15,13 0 16,27 0-16,13 0 16,-14 0-16,-25 0 15,-15 0-15,-12 0 16,-27 0-16,1 0 16,-1 0-16,0 0 15,0 0 16,1 0 110</inkml:trace>
  <inkml:trace contextRef="#ctx0" brushRef="#br0" timeOffset="158158.9979">13891 4789 0,'0'-13'63,"26"13"-48,-13 0 1,40 0 0,0 0-16,27 0 15,12 0-15,40 0 0,1 0 16,25 0-16,-12 0 15,13 0-15,-1 0 16,-12 0 0,13 0-16,-27 0 15,27 0-15,-27 0 16,-26 0-16,-13 0 16,-1 0-16,-13 0 15,14 0-15,26 0 16,-13 0-16,0 0 15,26 0-15,0 0 16,1 0-16,25 0 16,1 0-16,-13 0 15,12 0-15,1 0 16,-13 0-16,-14 0 16,0 0-16,-13 0 15,-13 0-15,-13 0 16,-27 0-16,0 0 15,13 0-15,-39 0 16,13 0-16,13 0 16,-13 0-1,13 0-15,0 0 0,1 0 16,-1 0-16,0 0 16,53 0-16,-53 0 15,27 0 1,-1 0-16,14 0 0,0 0 15,39 0 1,-39 0-16,27 0 16,-28 0-16,15 0 15,-28 0-15,-13 0 16,14 0 0,0 0-16,-27 0 0,0 0 15,-13 0-15,-27 0 16,1 0-16,13 0 15,-27 0-15,26 0 16,1 0-16,-27 0 16,14 0-16,-1 0 15,1 0-15,79 0 16,-14 0 0,-52 0-1,-14 0 1,-12 0-16,12 0 0,-13 0 31,0 0-31,1 0 16,-1 0-1,0 0-15,0 0 32,1 0 30,-1 0-62,0 0 31,0 0-15,1 0 0,-1 0-1,40 13-15,-14 0 16,-12 0-16,-1-13 15,1 0-15,-14 0 16,0 0-16,0 0 16,1 0 31,-1 0-32,0 0 1,0 0-1,1 0 17,-1 0-17,0 0 1,13 0 0,-12 0-16,-1 0 31,0 0-31,0 0 62,1 0-46</inkml:trace>
  <inkml:trace contextRef="#ctx0" brushRef="#br0" timeOffset="178991.9898">7977 6019 0,'13'13'31,"-13"14"-15,0-14-1,0 0-15,0 14 16,0-14-16,0 14 16,0 12-16,0-26 15,0 27-15,0 0 16,0-14 0,0 14-1,0-27 1,0 0-16,0 1 15,0-1 1,0 0 15,0 0-31,0 1 16,0-1 93,27-13-93,-14-13-16,0 13 16,14 0-16,12-14 15,-25 14-15,12 0 16,14 0-16,-27-13 15,0 13 1,1 0-16,-1 0 16,0 0 15,0 0 0</inkml:trace>
  <inkml:trace contextRef="#ctx0" brushRef="#br0" timeOffset="212234.6167">5384 8348 0,'13'0'32,"1"0"-17,12 0 1,14 0-16,0 0 15,26 0-15,-13 0 16,13 0-16,0 0 16,13 0-16,-13 0 15,-26 0-15,13 0 16,-13 0-16,-27 0 16,0 0-16,0 0 15,1 0 1,12 0-1,-13 0 1,27 0 0,-14 0-16,-12 0 15,-1 0 1,0 0 0,0 0-1,1 0-15,-1 0 16,0 0-1,0 0-15</inkml:trace>
  <inkml:trace contextRef="#ctx0" brushRef="#br0" timeOffset="263103.7303">11377 7818 0,'13'14'94,"1"-14"-78,12 0-1,-13 0 1,14 0-16,-1 0 16,-13 0-16,14 0 15,-14 0-15,14 0 0,-1 0 16,0 0 0,1 0-1,-14 0 1,0 0-1,1 0-15,-1 0 16,0 0 0,0 0-1,0 0-15,1 0 16,-1 0-16,13 0 16,-12 0-1,12 0-15,-13 0 16,1 0-1,-1 0 17,0 0-32,0 0 15,0 0 1,1 0 0,-1 0 15,0 0-31,0 0 47,1 0-32</inkml:trace>
  <inkml:trace contextRef="#ctx0" brushRef="#br0" timeOffset="266721.4095">7316 7779 0,'13'0'140,"0"0"-124,0 0-16,1 0 16,-1 0-16,0 0 15,0 0 1,1 0 0,-1 13-1,0-13 1,0 0 15,0 0-31,1 0 16,-1 0-1,0 0 1,0 0 125,1 0-141,-1 13 15</inkml:trace>
  <inkml:trace contextRef="#ctx0" brushRef="#br0" timeOffset="310521.1727">14473 6244 0,'0'13'46,"0"1"-30,0-1 0,0 0-16,0 0 15,0 1-15,0 12 16,0-13-16,0 14 16,0-14-16,0 0 15,-14 27-15,14-27 16,0 0-1,0 1-15,0-1 16,0 0-16,0 0 125,27-13-94,-14 0 1,0 0-32,1 0 15,-1 0 16,13-13-15,-26 0 0,14 13-16,12-13 15,-13 13 1,0 0-16,1 0 62,-1 0-46,0 0 93</inkml:trace>
  <inkml:trace contextRef="#ctx0" brushRef="#br0" timeOffset="311535.4143">14618 6522 0,'13'0'94,"1"0"-79,-1 0 1,0 0-1,0 0 17</inkml:trace>
  <inkml:trace contextRef="#ctx0" brushRef="#br0" timeOffset="321438.053">12621 8083 0,'13'0'187,"-13"26"-187,0-12 16,0 12-1,0 14-15,0-27 16,0 14-16,0-14 16,13 13-1,0-26 1</inkml:trace>
  <inkml:trace contextRef="#ctx0" brushRef="#br0" timeOffset="322303.587">12687 8004 0,'0'0'15,"26"0"-15,-13 0 16,27-14 0,0 1-16,-27 13 15,27 0-15,13 0 16,0 0-16,-14 0 15,1 0 1,92 0-16,67 0 31,-107 0-31,1 0 16,-27 0-16,-13 0 0,-27 0 16,1 0-1,-1 0-15,-12 0 16,-1 0-1,0 0 1,13 0 0,1 0-16,-14 0 15,0 0 1,1 0-16,-1 0 16,0 0-1,0 0-15,14 0 16,12-13-1,-12 13 1,-14 0-16,53 0 16,-52 0-1,12 0-15,0 0 16,-12 0-16,12 0 16,-13 0-1,1 0 1,-1 0-1,-13 26 17,0-12-17,0 12-15,0 1 16,0-14-16,0 26 16,0 1-16,0-13 15,0 12-15,0-25 16,0-1-16,0 13 15,0-13-15,0 1 16,0-1 15</inkml:trace>
  <inkml:trace contextRef="#ctx0" brushRef="#br0" timeOffset="323185.5496">12621 8387 0,'0'0'0,"26"14"0,1-1 16,12-13-1,-12 0 1,26 0-16,0 0 0,-1 0 16,-12 0-1,92 0-15,-52 0 16,-14 0-1,-26 0-15,26 0 16,-13 0-16,0 0 16,-14 0-16,1 0 15,-14 0-15,1 0 16,-14 0-16,0 0 16,1 0-16,12-13 15,-13-1-15,0 14 16,1 0-1,12 0-15,1 0 16,12 0-16,-25 0 0,12 0 16,-13 0-1,0 0 17,1 0-17,-1 0-15,0 0 16,0 0-16,1 0 15,-1 0-15,0 0 47</inkml:trace>
  <inkml:trace contextRef="#ctx0" brushRef="#br0" timeOffset="324240.5249">12898 8136 0,'0'13'15,"0"0"1,0 1-16,-13-1 15,13 0 1,0 0-16,0 1 16,0 12-1,0-13-15,0 0 16,13-13 0,1 0-16,12 0 15,1 0 1,-14 0-16,26 0 15,-12-13-15,-14 0 16,14-13-16,-14-1 16,-13 14 15,0 0 0,-13-1-31,13 1 16,-14 13-16,1 0 15,0 0-15,-14 0 16,1 0 0,0 0-16,-1 0 0,14 0 62</inkml:trace>
  <inkml:trace contextRef="#ctx0" brushRef="#br0" timeOffset="325002.0827">13375 8162 0,'-14'0'31,"14"14"-31,-13-1 16,13 0 0,0 14 31,27-27-32,-1 0 1,-13 0-1,1 0-15,12 0 16,-13 0-16,1-14 16,-1 1-1,0 0-15,-13 0 16,0-1 46,0 1-46,0 0 0,-26 0-1,12-1-15,1 1 16,0 13 15,0 0-15,-1 0-16</inkml:trace>
  <inkml:trace contextRef="#ctx0" brushRef="#br0" timeOffset="325848.1661">13692 8162 0,'13'0'16,"-13"14"-16,0-1 16,0 13-16,0-12 15,0-1-15,0 0 16,0 0-1,14 0 1,12-13 0,1 0-16,25 0 15,-25-13-15,13 0 16,-27-13-16,13 26 16,-12-27-16,12 14 15,-26 0-15,26 13 16,-12-14-16,-14 1 31,0 0-15,0-14-1,-14 14-15,1 13 16,13-26 0,-13 26-1,0 0-15,0 0 16,-1 0-16,1 0 15,0 0-15,0 0 16,-14 0-16,14 0 16</inkml:trace>
  <inkml:trace contextRef="#ctx0" brushRef="#br0" timeOffset="335921.2809">14803 6297 0,'27'0'79,"-1"0"-64,1 0-15,-1 0 16,-13 0-1,27 0 1,0 0-16,-14 0 16,1 0-16,-1 0 0,-13 0 15,1 0 1</inkml:trace>
  <inkml:trace contextRef="#ctx0" brushRef="#br0" timeOffset="336632.3034">15108 6191 0,'0'0'0,"13"0"32,0 0-17,27 13 1,-40 1-16,26 12 16,-12-26-16,-14 13 15,0 1 1,0 12 15,0 1 0,0-1-15,-40-13 0,27 0-16,-14-13 15,14 0 1,-14 14-1,1-1-15</inkml:trace>
  <inkml:trace contextRef="#ctx0" brushRef="#br0" timeOffset="337607.555">13547 7686 0,'0'27'31,"0"-1"-15,0-13-16,0 1 15,0 12 1,0-13-16,0 0 15,0 1 48</inkml:trace>
  <inkml:trace contextRef="#ctx0" brushRef="#br0" timeOffset="338158.5625">13507 7858 0,'0'0'0,"13"13"16,0 1-16,1 12 15,-1-26 16,13 0-15,14 0 0,-27-13-16,14 0 15,-14 13 32,-13-14-31,0 1 15,0 0-15</inkml:trace>
  <inkml:trace contextRef="#ctx0" brushRef="#br0" timeOffset="338775.4741">13547 7726 0,'-14'0'16,"1"0"31,0 13-16,0-13-15</inkml:trace>
  <inkml:trace contextRef="#ctx0" brushRef="#br0" timeOffset="339578.6716">13600 7660 0,'13'0'32,"0"0"-1,0 0-16,0 13 1,1 0 62,-1 0-78</inkml:trace>
  <inkml:trace contextRef="#ctx0" brushRef="#br0" timeOffset="354423.8291">13772 9327 0,'26'0'47,"14"0"-32,-14 0 1,14 0-16,-14 0 16,14 0-1,0 0 1,-27 0-16,0 0 16,0 0-16,1 0 15,-1 0 1</inkml:trace>
  <inkml:trace contextRef="#ctx0" brushRef="#br0" timeOffset="354953.7788">14063 9221 0,'39'0'0,"-25"0"16,25 0-16,14 13 16,-40 0-16,1-13 15,-1 0-15,-13 13 31,0 1 1,0 12-17,0-13-15,-27 14 0,-12-1 16,25-13-16,-25 1 16,12-1-1,14-13-15,0 0 16,0 13 62</inkml:trace>
  <inkml:trace contextRef="#ctx0" brushRef="#br0" timeOffset="415069.8797">14407 5874 0,'26'0'63,"0"0"-47,27 0-16,14 0 15,-1 0-15,26 0 16,-12 0-16,52 0 15,0 0-15,-13 0 16,27 0-16,-14 0 16,27 0-16,-27 0 15,0 0-15,1 0 16,-1 0 0,27 0-16,-27 13 0,14 27 15,-1-27-15,-13-13 16,27 0-16,0 0 15,-14 0-15,14 0 16,0 0-16,277 0 31,-303 0-31,-14 0 16,-13 0 0,-14 0-16,14 0 15,13 0-15,-13 0 16,0 0-16,13 0 15,145 0 1,-131 0-16,-1 0 16,0 0-16,1 0 15,-1 0-15,-26 0 16,13 0-16,-13 0 16,13 0-16,13 0 15,-26 0-15,-14 0 16,1 0-1,-27 0-15,-13 0 16,-40 0-16,1 0 0,-1 0 16,0 0 15</inkml:trace>
  <inkml:trace contextRef="#ctx0" brushRef="#br0" timeOffset="419455.8625">20942 5940 0,'13'13'0,"0"-13"32,14 13-32,12 1 31,-25-14-31,12 0 16,14 0-16,-14 0 0,14 0 15,0 0 1,-14 0-16,14 0 15,-1 0-15,-12 0 16,13 0-16,-27 0 16,0 0-16,0 0 15,0 0-15,1 0 32,-1 0-32</inkml:trace>
  <inkml:trace contextRef="#ctx0" brushRef="#br0" timeOffset="421750.0273">14671 8096 0,'0'-13'31,"40"0"-15,-14 0-16,1-1 15,26 1 1,0 13-16,13-26 15,-13 26-15,39-14 16,-52 1-16,-14 13 16,14-13-16,-27 13 15,14 0 1,-14 0-16,27 0 16,-1 0-16,14 0 15,-26-13-15,-14 13 16,13 0-16,-12 0 15,12 0-15,-13 0 16,1 0 0,-1 0-1,13 0 1,-13 0 0,1 0-1,-1 0-15,13 0 16,-12 0-16,-1 0 31,0 0-31,0 0 16,1 0-16,-1 0 15,13 0 1,1 0-16,-14 0 16,0 0-16,0 0 15,1 0 110,-1 0-109</inkml:trace>
  <inkml:trace contextRef="#ctx0" brushRef="#br0" timeOffset="429205.4917">16351 7422 0,'13'0'47,"1"0"-32,-1 0-15,0 0 16,0 0 0,1 0-16,12 0 15,-13 0 1,1 0 0,-1 0-16,0 0 15,13 0-15,-12 0 16,12 0-16,-13 0 15,1 0 17,-1 0-17,0 0 1,0 0-16,1 0 16,12 0-16,-13 0 15,0 0 48,14 0-32,-14 0 94,0 0-109</inkml:trace>
  <inkml:trace contextRef="#ctx0" brushRef="#br0" timeOffset="430302.2374">16695 7448 0,'13'0'78,"1"0"-62,-1 0-16,0 0 47,0 0 62,1 0-93</inkml:trace>
  <inkml:trace contextRef="#ctx0" brushRef="#br0" timeOffset="440589.7711">8242 10729 0,'26'0'0,"-13"0"15,-13 13-15,14-13 32,-1 13-32,0 1 15,0-14 1,1 13-16</inkml:trace>
  <inkml:trace contextRef="#ctx0" brushRef="#br0" timeOffset="441100.3714">8348 10941 0,'13'0'16,"0"0"-1,0 0 1,14 0-16,-1 0 16,-13 0-1,1 0 1,-14 13-1,0 40 1,-14-14-16,1 1 16,-13 0-16,-1-1 15,1 1-15,-1-13 16,27-1-16,-13-13 16,13 0-16,0 1 15,0-1 1,27-13-1,-1 0 1,1 0 0,-1 0-16,-13 0 0,0 0 15,14 0-15,13-13 16,-27-1 0,0 14-16,0 0 15</inkml:trace>
  <inkml:trace contextRef="#ctx0" brushRef="#br0" timeOffset="441792.5751">8718 11165 0,'0'14'31,"0"-1"-31,0 13 16,0-12-16,0 25 16,0 1-16,0-27 15,0 14 1,0-14-16,0 0 0,-13 0 16</inkml:trace>
  <inkml:trace contextRef="#ctx0" brushRef="#br0" timeOffset="444331.5505">8652 11258 0,'13'0'63,"0"0"-47,1 0-16,12 0 15,0 0 1,-12 0-1,-1-13 48</inkml:trace>
  <inkml:trace contextRef="#ctx0" brushRef="#br0" timeOffset="444854.2319">8692 11165 0,'0'27'0,"0"-54"0,0 67 16,0 0-16,0-27 16,0 13-1,0-12-15,0-1 16,0 0-16,0 0 16,13 1-16,-13-1 15,13 0 1,0-13-1,0 13-15,1-13 32,-1 0-17,0 0 17,0 0-17,1-13-15</inkml:trace>
  <inkml:trace contextRef="#ctx0" brushRef="#br0" timeOffset="445137.4763">8890 11205 0</inkml:trace>
  <inkml:trace contextRef="#ctx0" brushRef="#br0" timeOffset="445399.7872">8930 11324 0</inkml:trace>
  <inkml:trace contextRef="#ctx0" brushRef="#br0" timeOffset="445770.3625">9036 11152 0,'13'0'31,"0"0"-15,0 0-1,0 0 1,1 0 46</inkml:trace>
  <inkml:trace contextRef="#ctx0" brushRef="#br0" timeOffset="446414.3896">9102 11073 0,'0'0'16,"0"13"-16,0 13 0,0-12 16,0 12-16,0 14 15,0 13 1,0 0 0,0-40-1,0 0 1,0 14-1,13-27 32,13 0-31,-12 0-16,-1 0 16,0 0 15,0 0-31,0-14 15</inkml:trace>
  <inkml:trace contextRef="#ctx0" brushRef="#br0" timeOffset="447290.1486">9260 11192 0,'14'-13'47,"-1"13"-32,0 0 17,0 0-17,1 0 1,-1 0 0,0 0 62</inkml:trace>
  <inkml:trace contextRef="#ctx0" brushRef="#br0" timeOffset="447734.9363">9300 11086 0,'0'26'0,"0"14"16,0 0 0,0-14-16,0 14 15,0 0-15,0-14 16,0 1-16,0-14 15,0 0-15,0 0 16,0 1 62</inkml:trace>
  <inkml:trace contextRef="#ctx0" brushRef="#br0" timeOffset="448329.7395">9472 11112 0,'13'14'0,"1"-14"15,-1 13-15,-13 0 16,13 0-16,0 14 15,-13-14-15,0 0 16,0 1-16,0-1 16,0 26-1,0-25-15,0-1 16,-13 13 0,0-12-16,0-1 31,-1-13 0,14-13-15,27 13-1,-14 0 1,0 0 0,0 0-16,1 0 15,-1 0-15,0 0 16,0 0-16,27 0 15,-27 0 48,1 0-47</inkml:trace>
  <inkml:trace contextRef="#ctx0" brushRef="#br0" timeOffset="448904.2447">10557 10702 0,'-13'0'46,"-1"14"-30,1-14 0</inkml:trace>
  <inkml:trace contextRef="#ctx0" brushRef="#br0" timeOffset="449373.3946">10464 10901 0,'0'0'0,"0"13"31,0 0-31,0 14 16,0 12-16,0 14 16,0-13-1,-13 0-15,0-1 16,-14 1-16,14-13 16,13-14-1,0 0 1,0 0-1,27 0 1,-14 1-16,0-14 16,0 0-16,0 0 15,1 0-15,-1 0 16,0 0 0,14 0-1,-14 0-15,0-14 16,0-12-16</inkml:trace>
  <inkml:trace contextRef="#ctx0" brushRef="#br0" timeOffset="449655.642">10623 11152 0,'26'0'15,"-12"0"1,-1 0-16,0 0 31,0 0-15,1 0 15,-1 0-31</inkml:trace>
  <inkml:trace contextRef="#ctx0" brushRef="#br0" timeOffset="450101.4527">10649 11112 0,'0'40'0,"0"-80"0,-13 120 15,0-67-15,13 14 16,0-1-16,0 0 16,0-12-1,0 12 1,0 1-1,13-14-15,0-13 32,1 0-32,-1 0 15,0 0 1,0 0 0,1-13-1</inkml:trace>
  <inkml:trace contextRef="#ctx0" brushRef="#br0" timeOffset="450421.3052">10769 11258 0,'0'0'0,"13"0"15,0 0-15,0 0 16,0 0 0,14 0 15</inkml:trace>
  <inkml:trace contextRef="#ctx0" brushRef="#br0" timeOffset="450831.5856">10848 11232 0,'0'26'16,"0"14"-16,0-27 16,0 13-16,0-12 15,0-1-15,0 13 16,0-12-1,0-1-15</inkml:trace>
  <inkml:trace contextRef="#ctx0" brushRef="#br0" timeOffset="451500.094">10914 11165 0,'13'-13'16,"14"13"0,-14 0 15,0 13-31,0 27 15,-13-27 1,14 1-16,-14-1 16,0 13-1,0 1-15,0-1 16,0 1-16,0-1 16,0 1-1,-14-1 1,14-39 62,0 0-62,14 13-1,-1 0 1,0 0-16,0 0 15,14 0-15,-1 0 16,-13 0 0,1 0-16,-1 0 15,0 13-15,0 0 16,1-13 0,-1 0-1,0 0-15</inkml:trace>
  <inkml:trace contextRef="#ctx0" brushRef="#br0" timeOffset="451998.8303">11483 11218 0</inkml:trace>
  <inkml:trace contextRef="#ctx0" brushRef="#br0" timeOffset="452258.3476">11483 11377 0,'13'13'0</inkml:trace>
  <inkml:trace contextRef="#ctx0" brushRef="#br0" timeOffset="454321.686">11576 10742 0,'13'0'47,"0"13"-31,-13 14 15</inkml:trace>
  <inkml:trace contextRef="#ctx0" brushRef="#br0" timeOffset="454800.7191">11602 10874 0,'0'0'0,"26"0"15,14 14-15,-27-1 16,1 0 31,-14 14-16,0 25-15,-14-25-16,1 26 15,-13 0-15,12-14 16,1 14 0,13-39-1,0-1 1,0 0 0,13-13-1,1 0-15,12 0 16,1 0-16,-14 0 15,0 0 1,0 0-16,0 0 0,1 0 16,-1-13-16</inkml:trace>
  <inkml:trace contextRef="#ctx0" brushRef="#br0" timeOffset="455169.7653">11814 11218 0,'13'-13'15,"13"13"1,1 0 0,12 0-16,-12 0 15,-14 0 1,0 0-16,1 0 15,12-13 17</inkml:trace>
  <inkml:trace contextRef="#ctx0" brushRef="#br0" timeOffset="455608.2355">11880 11165 0,'0'14'15,"0"-28"-15,0 67 0,0-26 16,0-1-16,0 1 16,0-1-16,0-13 15,0 14 1,13-14-1,0-13 1,0 0 0,27 0-1,-27 0 1,1 0-16,-1 0 16,0 0-1,0 0-15</inkml:trace>
  <inkml:trace contextRef="#ctx0" brushRef="#br0" timeOffset="455983.6004">12065 11258 0,'13'0'16,"0"0"0,1 0-16,12 0 15,1 0 1,-14 0-1,0 0-15,0 0 16,1 0-16</inkml:trace>
  <inkml:trace contextRef="#ctx0" brushRef="#br0" timeOffset="456381.8372">12144 11192 0,'0'40'15,"0"-80"-15,0 106 0,0-53 16,0 14-16,0-14 16,0 13-16,0-12 15,0-1-15,0 0 16,0 14 0</inkml:trace>
  <inkml:trace contextRef="#ctx0" brushRef="#br0" timeOffset="457084.0535">12343 11073 0,'0'13'0,"0"0"16,0 14-16,0-14 16,0 13-1,0-12-15,0-1 16,0 0 0,0 0 46,13-13-62,13 0 16,-12 0-1,25 0-15,-12 0 16,-1 0-16,-12 0 16,-1 0-1,0 0-15,0 0 47</inkml:trace>
  <inkml:trace contextRef="#ctx0" brushRef="#br0" timeOffset="457566.7063">12488 11073 0,'0'0'0,"0"39"0,0 1 16,0 0-16,0 13 16,0-27-16,0 14 15,0 0-15,0-14 16,0 14-16,0-14 16,0-13-16,0 1 15,0-1-15</inkml:trace>
  <inkml:trace contextRef="#ctx0" brushRef="#br0" timeOffset="488254.1512">18759 6072 0,'-13'27'47,"-1"-14"-31,1 13 0,13-12-16,-13-1 15,-13 13 1,-14 14-16,27-27 15,-1-13-15,1 13 16,0 1 0,0-1-1,0-13 17,13 13-1,0 0 16,13-13-32,0 0 1,13 0-16,-12 0 16,12 0-1,-13 0-15,1 0 16,12 0-1,14 0 1,-40-13 0,13 13-16,0 0 15,0 0 1,-13-13 62,0-14-31,0 1-31,-13 26-1,0-13 1,13-1-1,-13-12 1,13 13-16,-14 13 16,14-13-1,-13-27-15,0 27 16,13-1-16,0 1 16,0 0-1,0 0 1,0-1-1</inkml:trace>
  <inkml:trace contextRef="#ctx0" brushRef="#br0" timeOffset="489583.6407">18732 6032 0,'-13'0'63,"0"0"-17,0 14-30,-14-1 0,14 27-1,13-27 1,-13 0 0,13 0-1,-13 1 1,-1-1-1,14 0 1,0 0 15,-13 0-31,0 1 16,13-1 0,-13-13-1</inkml:trace>
  <inkml:trace contextRef="#ctx0" brushRef="#br0" timeOffset="500639.8475">19143 7408 0,'13'0'94,"0"0"-78,0 0-1,14 0-15,-14 0 16,0 0-1,0-13-15,1 13 16,-1 0-16,0 0 16,0 0-1,1-13-15,12 13 16,-13 0-16,0 0 16,1 0-1,-1 0 1,0 0-1,0 0-15,1 0 16,-1 0-16,0 0 16,0 0-1,1 0-15,-1 0 32,0 0-1,0 0-16,0 0 1,1 0 0,-1 0-16,0 0 47,0 0-47</inkml:trace>
  <inkml:trace contextRef="#ctx0" brushRef="#br0" timeOffset="538326.2036">19169 7408 0,'27'0'62,"-1"0"-46,0 0-1,-12 0 1,-1 0-16,13 0 16,-12 0-16,12-13 15,0 13 1,-12 0-1,-1 0 17,0 0-17,0 0 17,1 0-17,-1 0 32,0 0-47</inkml:trace>
  <inkml:trace contextRef="#ctx0" brushRef="#br0" timeOffset="539990.7802">19076 7527 0,'27'0'47,"-14"0"-47,14 0 16,-14 0-16,13 0 15,27 0 1,-26 0-16,-1 0 15,27 14-15,-40-14 16,14 0-16,-1 0 16,1 0-16,-14 0 15,13 0-15,-12 0 16,12 0-16,0 0 16,-12 0-16,25 0 15,-25 0 1,25 0-16,1 0 0,-27 0 15,14 0-15,26 0 16,-27 0-16,14 0 16,13 0-16,0 0 15,-14 0-15,14 0 16,0 0 0,0 0-16,-13 0 15,-1 0-15,1 0 0,-13 0 16,12 0-1,1 0-15,-27 0 16,14 0-16,-1 0 16,14 0-16,-1 0 15,-25 0-15,39 13 16,-27 0-16,-13-13 16,0 0-1,14 0 16,-14 0-15,0 0-16,1 0 16,-1 0-1,0 0-15,0 0 16,1 0 15,-1 0-15,0 0-1,0 0 1,0 0-16,1 0 31,-1 0-31</inkml:trace>
  <inkml:trace contextRef="#ctx0" brushRef="#br0" timeOffset="542519.8564">21180 7474 0,'13'0'79,"14"0"-64,-14 0-15,13 0 16,1 0-16,12 0 15,14 0-15,0 0 16,-13 0-16,26 0 16,0 0-16,14 0 15,-14 0-15,0 0 16,0 0-16,0 0 16,0 0-16,14 0 15,-14 0-15,-26 0 16,26 0-16,-13 0 15,0 0-15,-14 0 16,-12 0 0,12 0-16,1 0 0,-14 0 15,1 0-15,-14 0 16,40 0-16,-13 0 16,52 0-1,-39 0 1,13 0-16,-13 0 15,-26 0-15,13 0 0,-1 0 16,-26 0-16,27 0 16,-13 0-16,-14 0 15,13 0-15,-13 0 16,1 0 0,-1 0-16,0 0 15</inkml:trace>
  <inkml:trace contextRef="#ctx0" brushRef="#br0" timeOffset="559576.5053">16933 6363 0,'27'13'16,"-14"-13"-16,13 14 15,14-1-15,-27-13 16,1 0-16,-1 0 15,0 0 1,0 0-16,1 0 16,-1 0-1,0-13-15,-13-1 0,13 1 16,-13 0 0,0-13-1,0 12-15,0 1 16,0 0-16,-13 0 15,13-1-15,-13 14 16,0 0 0,-1 0-16,1 0 15,0 0 1,-40 0-16,13 14 16,1 12-16,-1 14 15,0-14-15,27 1 16,0-27-16,-1 13 15,14 0 1,0 0-16,0 14 16,0-14-1,14 27 1,25-14 0,1-13-16,0 14 15,-1-14 1,1 0-16,-27-13 15,1 0 1,12 0-16,-13 0 16,40-13-1,-40 13 1,14-13-16,-27 0 16</inkml:trace>
  <inkml:trace contextRef="#ctx0" brushRef="#br0" timeOffset="579585.522">15068 12290 0,'26'0'32,"1"-13"-32,-14 13 15,14 0-15,26-14 16,-1 14-1,-12 0-15,13 0 16,0 0-16,13 0 16,-13 0-16,-13 0 15,66 0 1,-40 0-16,-27 0 16,14 0-16,0 0 15,0 0-15,13 0 16,-26 0-1,26 0-15,-13 0 16,13 0-16,0 0 16,27 0-16,0 0 15,12 0-15,147 0 16,-146 0 0,145 0-1,-145 0-15,-14 0 16,14 0-16,13 0 15,-13 0-15,0 0 16,26 0-16,27 0 16,0 0-16,-14 0 15,14 0-15,-27 0 16,1 0-16,-1 0 16,0 0-16,0 0 15,-13 0 1,80 0-16,-106 0 15,-14 0-15,40 0 16,-13 0 0,-14 0-16,1 0 0,-27 0 15,0 0 1,0 0-16,1 0 16,-1 0-16,13 0 15,-13 0-15,93 0 16,-66 0-1,-14 0-15,14 0 16,12 0-16,14 0 16,-13 0-1,13 0-15,-13 0 0,13 0 16,-39 0-16,12 0 16,1 0-1,-1 0-15,-12 0 0,-1 0 16,-39 0-16,0 0 15,-27 0-15</inkml:trace>
  <inkml:trace contextRef="#ctx0" brushRef="#br0" timeOffset="583377.5979">17185 11946 0,'13'0'63,"13"0"-48,1 0-15,13 0 16,-1 0-16,-12 0 16,12 0-16,1 0 15,0 0-15,-1 0 16,28 0-16,-15 0 16,15 0-1,25 0-15,-12 0 0,12 0 16,-26 0-16,80 0 15,-106 0 1,12 0-16,-12 0 16,26 0-1,-26 0 1,-14 0-16,14 0 0,26 0 16,0 0-16,-13 0 15,13 0 1,-13 0-16,0 13 15,-26 0-15,-14-13 16,0 0-16,0 0 16,1 0-1,-1 14-15,0-14 16,14 0-16,-14 0 16,27 0-16,-1 0 15,-26 0-15,27 13 16,-13 0-16,-14-13 31,0 0 0,14 0-15,-14 0-16,0 0 16,0 0-16,0 0 15,14 0-15,-1 0 16,-12 0-16,12 0 15,-13 0 1,14 0-16,-14 0 0,0 0 16,14 0-1,-14 0-15,13 0 16,-12 0-16</inkml:trace>
  <inkml:trace contextRef="#ctx0" brushRef="#br0" timeOffset="588945.6584">19817 11972 0,'14'0'62,"-1"0"-46,26 0-16,1 0 15,26 0 1,-13 0 0,-13 0-16,-14 0 15,27 0-15,-13 0 0,-14 0 16,14 0-16,13-13 15,-27 0 1,1 13 0,-1 0-1,14 0-15,-13 0 16,12 0-16,1 0 16,-14 0-16,14 0 15,0 0-15,-27 0 16,13 0-16,-12 0 15,-1 0-15,27 0 16,12 0-16,-25 0 16,13 0-16,-1 0 15,-12 0-15,-1 0 16,-13 0-16,14 0 16,-1 0-16,-12 0 15,-1 0 1,0 0-16,0 0 15,1 0 1,12 0 0,-13 0-16,0 0 15,14 0-15,-14 0 16,0 0 0,1 0-1,-1 0 16,0 0-15</inkml:trace>
  <inkml:trace contextRef="#ctx0" brushRef="#br0" timeOffset="597793.5949">15531 11470 0,'-13'13'47,"0"-13"-47,13 13 15,-14 0-15,-12 1 16,13 12-16,-1 14 15,1-14-15,-13-13 16,-1 1-16,1 12 16,13-13-16,26-13 140,13 0-124,-12-13 0,-1 13 15,0 0-16,0 0 1,0 0-16,1 0 16,-1 0-16,13-13 15,-26 0 1,14 13 31,-1 0-32,0-14-15,-13 1 157,0 0-142,0 0 63</inkml:trace>
  <inkml:trace contextRef="#ctx0" brushRef="#br0" timeOffset="700267.9885">15571 6152 0,'0'26'47,"13"14"-47,0-1 16,-13-12-16,0-14 15,13 27-15,1-14 16,-14 1 0,0-14-1,13 0-15,0-13 94</inkml:trace>
  <inkml:trace contextRef="#ctx0" brushRef="#br0" timeOffset="700849.4663">15690 6112 0,'13'0'15,"0"0"1,27 0-16,26 0 16,-13 0-16,26 0 15,40 13-15,-26 14 16,26-1-16,-53-13 16,-13 0-16,-13 1 15,0 12 110,-40 1-109,0 12-16,0-12 15,0 12-15,0-12 16,0 26 0,0-40-16,0 0 15,0 1 17</inkml:trace>
  <inkml:trace contextRef="#ctx0" brushRef="#br0" timeOffset="701352.1405">15875 6429 0,'13'0'47,"53"27"-32,-13-27 1,0 13-16,27 14 16,-41-14-16,-12-13 15,12 0-15,-25 0 16,12 0-16,-13 0 15,-26 0 79</inkml:trace>
  <inkml:trace contextRef="#ctx0" brushRef="#br0" timeOffset="702564.999">15478 6760 0,'0'13'0,"0"14"15,-26-14-15,-14 27 16,-13-1-16,-26 14 16,-40 0-16,0 0 15,-1 13-15,1 0 16,0 1-16,27-15 16,-14 1-16,13-26 15,14-1-15,26-12 16,27 12-16,-14-13 15,0 14-15,1-1 16,-1 1-16,27-14 16,-14 13-16,1-12 15,-1-1-15,27 0 16,-13-13 0,0 0-1</inkml:trace>
  <inkml:trace contextRef="#ctx0" brushRef="#br0" timeOffset="703477.2933">14063 7355 0,'0'0'0,"0"40"0,0 0 16,-14-14-16,1-13 15,13 14-15,-13 13 16,-14-27-16,14 13 16,13 1-16,-13-14 15,0 0-15,0 0 16,13 1-1,0-1 79,13-13-78,13 0-16,14 0 15,0 0-15,-14 0 0,27 0 32,185-13 61</inkml:trace>
  <inkml:trace contextRef="#ctx0" brushRef="#br0" timeOffset="704136.4302">15161 6813 0,'13'0'31,"40"-13"-15,26 0-16,1-1 15,-28 14 1,28 0-16,12 0 16,-25 0-16,-1 0 0,-13 0 15,0 0-15,-40 14 16,13-14-1,1 13 1,-14-13 0,13 13-1,-26 0 32,0 0-31,0 14-16,0-1 15,-13 27-15,0-26 16,-14-1 0,14 14-16,-26 13 15,39-27-15,-14-12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2-20T06:31:06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6615 9671 0,'-27'-14'63,"-13"14"-47,1-13-16,-1 0 31,-53 13-31,54 0 15,-14 0-15,13 0 0,0 0 16,1 0 0,12 0-16,14 0 15</inkml:trace>
  <inkml:trace contextRef="#ctx0" brushRef="#br0" timeOffset="668.6393">6152 9512 0,'0'13'31,"-14"0"-15,14 0-1,-13 14-15,0-27 0,0 13 16,-1 0 0,1 1-16,13-1 47,13 13 46,14-12-77,-1-14-16,14 26 16,0-13-1,-14 0-15,1 1 0,-1-1 16,1 0-16,-14-13 31,13 0 0,-26 13-15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2-20T06:29:53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13560 8612 0,'26'0'47,"1"0"-47,-1 0 0,14 0 16,-14 0 0,1 0-16,-1 0 15,-12 0-15,12 0 16,-13 0-16,14 0 15,-1 0-15,-13 0 16,1 0-16,-1 0 16,13 0-16,1 0 15,-14 0-15,27 0 16,-1 0-16,-25 0 16,12 0-16,-13 0 15,1 0-15,-1 0 31</inkml:trace>
  <inkml:trace contextRef="#ctx0" brushRef="#br0" timeOffset="11637.3284">12674 8308 0,'13'0'62,"0"0"-46,13 0 0,-12 0-16,12 0 15,1 0-15,-1 0 16,1 0-16,-1 0 16,0 0-16,1 0 15,-14 0-15,27 0 16,-14 0-16,-13 0 15,14 0-15,-14 0 16,27 0 0,-27 0-1,0 0-15,1 0 0,-1 0 16,13 0 0,-13 0-16,27 0 15,-27 0-15,14 0 0,39 0 31,-26 0-31,-14 0 16,-13 0-16,14 0 16,-14 0-16,14 0 15,-1 0-15,0 0 16,-12 0 0,-1 0-16,13 0 15,1 0-15,12 0 16,1 0-16,26 0 15,-26 0 1,-27 0-16,14 0 16,-14 0-16,0 0 15,0 0 1,1 0-16,-1 0 0,13 0 16,1 0-1,-14 0 1,0 0-16,0 0 15,14 0 1,-14 0 0,0 0-16,1 0 15,-1 0 1,0 0 0,0 0-16,14 0 15,-14 0 1,0 0-1,0 0-15,1 0 16,-1 0 0,0 0-1,0 0-15,1 0 16,-1 0 0,0 0-16</inkml:trace>
  <inkml:trace contextRef="#ctx0" brushRef="#br0" timeOffset="28556.2622">8043 8969 0,'0'0'0,"40"0"15,0 0-15,-27 0 16,13 0-16,-12 0 15,12 0-15,27 14 16,-27-1-16,1-13 16,-14 0-1,14 0-15,-1 0 16,-13 0-16,14 0 16,-14 0-16,27 13 15,-27-13 1,0 0-16,14 0 0,-1 0 15,0 13-15,1 1 16,-14-14-16,14 0 16,-1 0-1,27 13-15,-40-13 16,27 0-16,0 0 16,-14 0-16,1 0 15,-14 0-15,0 0 16,13 0-16,1 0 15,-14 0 1,27 0 0,-14 0-16,14 0 15,0 0-15,-14 0 16,14 0-16,-14 0 16,-13 0-1,1 0 1</inkml:trace>
  <inkml:trace contextRef="#ctx0" brushRef="#br0" timeOffset="29968.0388">8123 9327 0,'13'0'63,"13"0"-63,-12 0 16,12 0-16,1 0 0,-1 0 15,0 0 1,1 0-16,-14 0 15,0 0 1,1 0-16,12 0 16,-13 0-16,1 0 15,12 0-15,0 0 16,-12 0 0,12 0-16,1 0 15,-1 0 1,-13 0-16,0 0 15,1 0-15,-1 0 16,0 0 0,0 0-16,1 0 0,12 0 15,1 0 1,-14 0-16,13 0 16,-13 0-1,1 0 1,-1 0-16,0 0 0,14 0 15,-14 0 1,0 0 0,0 0-16,1 0 31,-1 0-31,0 0 16,0 0-1,0 0 1,1 0 15,12 0-31,-13 0 16,1 0-1,-1 0-15,0 0 32,0 0-17,1 0 1,-1 0-1,0 0 1,0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7168-E431-49DF-AFF7-8C785944B1E1}" type="datetimeFigureOut">
              <a:rPr lang="zh-CN" altLang="en-US" smtClean="0"/>
              <a:t>2020/12/19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626D-1A37-41A2-AA2F-32294FA393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4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35248"/>
      </p:ext>
    </p:extLst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509778"/>
      </p:ext>
    </p:extLst>
  </p:cSld>
  <p:clrMapOvr>
    <a:masterClrMapping/>
  </p:clrMapOvr>
  <p:transition spd="med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08160"/>
      </p:ext>
    </p:extLst>
  </p:cSld>
  <p:clrMapOvr>
    <a:masterClrMapping/>
  </p:clrMapOvr>
  <p:transition spd="med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4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77800" y="711200"/>
            <a:ext cx="88011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1717">
            <a:off x="7815129" y="8258"/>
            <a:ext cx="1198973" cy="10756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230" y="27107"/>
            <a:ext cx="7886700" cy="684094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245422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43247"/>
      </p:ext>
    </p:extLst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33810"/>
      </p:ext>
    </p:extLst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251171" y="476016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18442339"/>
      </p:ext>
    </p:extLst>
  </p:cSld>
  <p:clrMapOvr>
    <a:masterClrMapping/>
  </p:clrMapOvr>
  <p:transition spd="med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42942"/>
      </p:ext>
    </p:extLst>
  </p:cSld>
  <p:clrMapOvr>
    <a:masterClrMapping/>
  </p:clrMapOvr>
  <p:transition spd="med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28756"/>
      </p:ext>
    </p:extLst>
  </p:cSld>
  <p:clrMapOvr>
    <a:masterClrMapping/>
  </p:clrMapOvr>
  <p:transition spd="med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850261"/>
      </p:ext>
    </p:extLst>
  </p:cSld>
  <p:clrMapOvr>
    <a:masterClrMapping/>
  </p:clrMapOvr>
  <p:transition spd="med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93744"/>
      </p:ext>
    </p:extLst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7" Type="http://schemas.openxmlformats.org/officeDocument/2006/relationships/image" Target="../media/image4.emf"/><Relationship Id="rId12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10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322853"/>
            <a:ext cx="9144000" cy="22013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41556" y="2400562"/>
            <a:ext cx="741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KERL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A Knowledge-Guided 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Reinforcement Learning Model for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Sequential Recommendation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72551" y="3145426"/>
            <a:ext cx="14959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</a:rPr>
              <a:t>Gu Tang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时间：</a:t>
            </a:r>
            <a:r>
              <a:rPr lang="en-US" altLang="zh-CN" dirty="0" smtClean="0">
                <a:solidFill>
                  <a:schemeClr val="bg1"/>
                </a:solidFill>
              </a:rPr>
              <a:t>2020.12.20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4247" y="3938687"/>
            <a:ext cx="1072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580968" y="3712700"/>
            <a:ext cx="4080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Conference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err="1" smtClean="0">
                <a:solidFill>
                  <a:schemeClr val="bg1"/>
                </a:solidFill>
              </a:rPr>
              <a:t>SIGIR_2020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 smtClean="0">
                <a:solidFill>
                  <a:schemeClr val="bg1"/>
                </a:solidFill>
              </a:rPr>
              <a:t>Github:https</a:t>
            </a:r>
            <a:r>
              <a:rPr lang="en-US" altLang="zh-CN" dirty="0" smtClean="0">
                <a:solidFill>
                  <a:schemeClr val="bg1"/>
                </a:solidFill>
              </a:rPr>
              <a:t>://</a:t>
            </a:r>
            <a:r>
              <a:rPr lang="en-US" altLang="zh-CN" dirty="0" err="1">
                <a:solidFill>
                  <a:schemeClr val="bg1"/>
                </a:solidFill>
              </a:rPr>
              <a:t>github.com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en-US" altLang="zh-CN" dirty="0" err="1">
                <a:solidFill>
                  <a:schemeClr val="bg1"/>
                </a:solidFill>
              </a:rPr>
              <a:t>fanyubupt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en-US" altLang="zh-CN" dirty="0" err="1">
                <a:solidFill>
                  <a:schemeClr val="bg1"/>
                </a:solidFill>
              </a:rPr>
              <a:t>KERL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6105600" y="2857320"/>
              <a:ext cx="360" cy="360"/>
            </p14:xfrm>
          </p:contentPart>
        </mc:Choice>
        <mc:Fallback xmlns=""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240" y="284796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/>
              <p14:cNvContentPartPr/>
              <p14:nvPr/>
            </p14:nvContentPartPr>
            <p14:xfrm>
              <a:off x="3824280" y="4743360"/>
              <a:ext cx="360" cy="360"/>
            </p14:xfrm>
          </p:contentPart>
        </mc:Choice>
        <mc:Fallback xmlns="">
          <p:pic>
            <p:nvPicPr>
              <p:cNvPr id="10" name="墨迹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4920" y="473400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墨迹 11"/>
              <p14:cNvContentPartPr/>
              <p14:nvPr/>
            </p14:nvContentPartPr>
            <p14:xfrm>
              <a:off x="2809800" y="2738520"/>
              <a:ext cx="360" cy="360"/>
            </p14:xfrm>
          </p:contentPart>
        </mc:Choice>
        <mc:Fallback xmlns="">
          <p:pic>
            <p:nvPicPr>
              <p:cNvPr id="12" name="墨迹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0440" y="272916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"/>
            <a:ext cx="9143999" cy="23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36" y="1259497"/>
            <a:ext cx="3970364" cy="31701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116" y="711201"/>
            <a:ext cx="3906856" cy="21689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953" y="2880180"/>
            <a:ext cx="3517182" cy="19922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2600280" y="1152360"/>
              <a:ext cx="5672520" cy="341064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0920" y="1143000"/>
                <a:ext cx="5691240" cy="34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6303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Experiment-case study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16" y="843442"/>
            <a:ext cx="3608021" cy="39534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墨迹 6"/>
              <p14:cNvContentPartPr/>
              <p14:nvPr/>
            </p14:nvContentPartPr>
            <p14:xfrm>
              <a:off x="5195880" y="1942920"/>
              <a:ext cx="95760" cy="1008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6520" y="1933560"/>
                <a:ext cx="114480" cy="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07620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77836"/>
            <a:ext cx="9144000" cy="2249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95987" y="2956066"/>
            <a:ext cx="297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THANGKS! 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51" y="213784"/>
            <a:ext cx="1798876" cy="1798876"/>
          </a:xfrm>
          <a:prstGeom prst="ellipse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557680" y="3090960"/>
              <a:ext cx="360" cy="3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8320" y="3081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99941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Motivations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25147" y="711201"/>
            <a:ext cx="559984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Previous studies have used maximum likelihood estimation (</a:t>
            </a:r>
            <a:r>
              <a:rPr lang="en-US" altLang="zh-CN" dirty="0" err="1"/>
              <a:t>MLE</a:t>
            </a:r>
            <a:r>
              <a:rPr lang="en-US" altLang="zh-CN" dirty="0"/>
              <a:t>) to fit the observation interaction sequence step by step, which does not describe the long-term or overall effectiveness of optimization objectives. In this paper, knowledge mapping and reinforcement learning are introduced into sequential recommendation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35" y="1842280"/>
            <a:ext cx="1845807" cy="12528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35" y="3532477"/>
            <a:ext cx="1984896" cy="1211471"/>
          </a:xfrm>
          <a:prstGeom prst="rect">
            <a:avLst/>
          </a:prstGeom>
        </p:spPr>
      </p:pic>
      <p:sp>
        <p:nvSpPr>
          <p:cNvPr id="7" name="流程图: 或者 6"/>
          <p:cNvSpPr/>
          <p:nvPr/>
        </p:nvSpPr>
        <p:spPr>
          <a:xfrm>
            <a:off x="2456225" y="3277710"/>
            <a:ext cx="221225" cy="199342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3076495" y="3377381"/>
            <a:ext cx="1378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854031" y="3232395"/>
            <a:ext cx="219569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Sequence recommendations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190432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05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altLang="zh-CN" dirty="0" smtClean="0"/>
              <a:t>Model  Architecture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744" y="1792792"/>
            <a:ext cx="5547841" cy="27967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32935" y="1152713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In the past, the recommendation based on kg can't deal with the situation that the user's intention is elegant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墨迹 5"/>
              <p14:cNvContentPartPr/>
              <p14:nvPr/>
            </p14:nvContentPartPr>
            <p14:xfrm>
              <a:off x="3705120" y="2066760"/>
              <a:ext cx="2958120" cy="247212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5760" y="2057400"/>
                <a:ext cx="2976840" cy="24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11619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/>
              <a:t>Model  Architecture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68" y="1086405"/>
            <a:ext cx="8484263" cy="34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0987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CoSan Prepare-data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" y="1721466"/>
            <a:ext cx="5178230" cy="21231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8710" y="1949418"/>
            <a:ext cx="1917290" cy="442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2451" y="2672088"/>
            <a:ext cx="2069690" cy="582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131" y="2170644"/>
            <a:ext cx="3690224" cy="3972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149" y="2783026"/>
            <a:ext cx="3783491" cy="6925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墨迹 13"/>
              <p14:cNvContentPartPr/>
              <p14:nvPr/>
            </p14:nvContentPartPr>
            <p14:xfrm>
              <a:off x="204840" y="1590840"/>
              <a:ext cx="7334640" cy="1967040"/>
            </p14:xfrm>
          </p:contentPart>
        </mc:Choice>
        <mc:Fallback>
          <p:pic>
            <p:nvPicPr>
              <p:cNvPr id="14" name="墨迹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480" y="1581480"/>
                <a:ext cx="7353360" cy="19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475640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" y="1455995"/>
            <a:ext cx="5178230" cy="2123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813" y="1455995"/>
            <a:ext cx="3638959" cy="3655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44445" y="1762432"/>
            <a:ext cx="951271" cy="1816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692" y="2070237"/>
            <a:ext cx="3553199" cy="361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891" y="2738004"/>
            <a:ext cx="3800800" cy="6989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733" y="3720923"/>
            <a:ext cx="4063039" cy="6328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墨迹 16"/>
              <p14:cNvContentPartPr/>
              <p14:nvPr/>
            </p14:nvContentPartPr>
            <p14:xfrm>
              <a:off x="1033560" y="1066680"/>
              <a:ext cx="6801120" cy="3272400"/>
            </p14:xfrm>
          </p:contentPart>
        </mc:Choice>
        <mc:Fallback>
          <p:pic>
            <p:nvPicPr>
              <p:cNvPr id="17" name="墨迹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4200" y="1057320"/>
                <a:ext cx="6819840" cy="32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51264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4" y="1372175"/>
            <a:ext cx="5178230" cy="21231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95" y="1372175"/>
            <a:ext cx="3810330" cy="3886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687" y="1760829"/>
            <a:ext cx="3299746" cy="5182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687" y="2309517"/>
            <a:ext cx="3459780" cy="7163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687" y="3133233"/>
            <a:ext cx="3459780" cy="4877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480" y="3728329"/>
            <a:ext cx="3314987" cy="6782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1938240" y="1719360"/>
              <a:ext cx="6420240" cy="2705400"/>
            </p14:xfrm>
          </p:contentPart>
        </mc:Choice>
        <mc:Fallback>
          <p:pic>
            <p:nvPicPr>
              <p:cNvPr id="10" name="墨迹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8880" y="1710000"/>
                <a:ext cx="6438960" cy="27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15051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2" y="1586026"/>
            <a:ext cx="4566172" cy="212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656" y="1701488"/>
            <a:ext cx="3894976" cy="18921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墨迹 12"/>
              <p14:cNvContentPartPr/>
              <p14:nvPr/>
            </p14:nvContentPartPr>
            <p14:xfrm>
              <a:off x="2185920" y="3424320"/>
              <a:ext cx="195840" cy="95400"/>
            </p14:xfrm>
          </p:contentPart>
        </mc:Choice>
        <mc:Fallback>
          <p:pic>
            <p:nvPicPr>
              <p:cNvPr id="13" name="墨迹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6560" y="3414960"/>
                <a:ext cx="214560" cy="1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757815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283" y="770195"/>
            <a:ext cx="3705326" cy="13520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432" y="2122254"/>
            <a:ext cx="4973028" cy="27758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墨迹 6"/>
              <p14:cNvContentPartPr/>
              <p14:nvPr/>
            </p14:nvContentPartPr>
            <p14:xfrm>
              <a:off x="2895480" y="2990880"/>
              <a:ext cx="2238840" cy="36720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6120" y="2981520"/>
                <a:ext cx="2257560" cy="3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64517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9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485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13196</TotalTime>
  <Words>114</Words>
  <Application>Microsoft Office PowerPoint</Application>
  <PresentationFormat>全屏显示(16:9)</PresentationFormat>
  <Paragraphs>19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第一PPT，www.1ppt.com</vt:lpstr>
      <vt:lpstr>PowerPoint 演示文稿</vt:lpstr>
      <vt:lpstr>Motivations</vt:lpstr>
      <vt:lpstr>Model  Architecture </vt:lpstr>
      <vt:lpstr>Model  Architecture </vt:lpstr>
      <vt:lpstr>CoSan Prepare-data</vt:lpstr>
      <vt:lpstr>model</vt:lpstr>
      <vt:lpstr>model</vt:lpstr>
      <vt:lpstr>model</vt:lpstr>
      <vt:lpstr>Experiment</vt:lpstr>
      <vt:lpstr>Experiment</vt:lpstr>
      <vt:lpstr>Experiment-case study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知识竞赛</dc:title>
  <dc:creator>第一PPT</dc:creator>
  <cp:keywords>www.1ppt.com</cp:keywords>
  <cp:lastModifiedBy>Hasee</cp:lastModifiedBy>
  <cp:revision>327</cp:revision>
  <dcterms:created xsi:type="dcterms:W3CDTF">2016-12-25T02:27:54Z</dcterms:created>
  <dcterms:modified xsi:type="dcterms:W3CDTF">2020-12-20T07:41:11Z</dcterms:modified>
</cp:coreProperties>
</file>