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5" r:id="rId2"/>
    <p:sldId id="336" r:id="rId3"/>
    <p:sldId id="337" r:id="rId4"/>
    <p:sldId id="340" r:id="rId5"/>
    <p:sldId id="339" r:id="rId6"/>
    <p:sldId id="342" r:id="rId7"/>
    <p:sldId id="343" r:id="rId8"/>
    <p:sldId id="344" r:id="rId9"/>
    <p:sldId id="338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10" d="100"/>
          <a:sy n="110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2-20T06:37:18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10372 17939 0,'88'0'16,"-70"0"-16,-1 0 0,1 0 15,-1 0-15,1 0 0,35 0 0,-35 0 0,-1 0 16,1 0-16,0 0 0,17 0 0,0 0 16,-17 0-16,-1 0 0,1 0 0,0 0 15,-1 0-15,1 0 0,0 0 0,-1 0 16,1 17-16,-1-17 16,1 0-1,17 18-15,1-18 16,-19 0-16,1 0 0,0 0 15,-1 0-15,1 0 16,0 0-16,-1 0 16</inkml:trace>
  <inkml:trace contextRef="#ctx0" brushRef="#br0" timeOffset="6985.73">11113 12788 0,'0'-17'0,"17"17"0,1 0 15,-1-18-15,1 18 16,-18-18-16,18 18 0,-1 0 0,-17-17 15,18 17-15,-18-18 0,18 18 0,-1 0 16,1 0 0,-18-18-16,18 18 0,-1 0 15,1 0 1,-1 0-16,1 0 16,0 0-16,-1 0 0,1 0 15,0 0-15,-1 0 0,1 0 16,0 0-16,-1 0 47,-17 18-47,18 0 0,-1-1 15,-17 1-15,18 0 0,53 52 32,-71-52-32,17-18 0,-17 17 0,18-17 0,-18 18 15,18-18-15,-18 18 0,0-1 16,0 1-1,0 0 1,0-1-16,0 1 0,-18-18 0,18 18 16,0-1-16,-18-17 0,18 18 0,-17-1 0,-1 1 15,18 0-15,-18-1 0,1 1 0,17 0 16,-18-1-16,0-17 0,18 18 0,-17-18 16,17 18-16,-18-18 0,18 17 15,-17-17-15,-1 0 0,0 18 16,1-18-1,-1 0 1,0 0-16,1 0 0,-1 0 16,-52 0-1,34 0-15,19 0 0,-1 0 0,-17 0 0,-18 0 16,35 0-16,1 0 0,-1 0 0,0 0 16,1 0-16,-1 0 15,18-18-15,-18 18 16,18-17-16,-17-1 0,17 0 0,-18 18 15,18-17-15,-18-1 0,18 0 0,-17 1 16,-1-1-16,0 18 0,1-18 0,-1 18 16,18-17-16,-17-1 0,17 1 140,17-1-124,1 18-16,-1-18 16,1 18-16</inkml:trace>
  <inkml:trace contextRef="#ctx0" brushRef="#br0" timeOffset="9137.93">11942 12965 0,'17'0'0,"-17"-18"0,71-17 32,-54 35-32,1 0 0,-18-18 15,18 18-15,-18-18 0,17 18 0,-17-17 0,18 17 16,0 0-16,-18-18 0,35 0 15,-18 18 1,1 0 15,0 0-15,-18-17-16,17 17 0,1 0 0,0 0 16,-1-18-16,1 18 15,0-17-15,-1 17 0,1 0 0,17-18 0,-17 18 16,-1-18-16,1 18 0,0 0 15,-18-17-15,17 17 0,1 0 0,0 0 0,-1 0 16,1 0-16,0 0 0,-1 0 16,1 0-16,-1 0 0,1 0 0,17-18 15,-17 18-15,0 0 0,-1 0 0,1 0 16,17 0-16,-17 0 0,-1 0 16,1 0-16,0 0 0,-18-18 0,17 18 0,1 0 15,0 0-15,-1 0 0,1 0 16,0 0-16,-1 0 0,1 0 0,0 0 0,-1 0 15,1 0-15,-1 0 0,19 0 0,-19 0 16,1 0-16,0 0 0,-1 0 0,1 0 0,0 0 0,-1 0 16,18 0-16,-17 0 0,0 0 0,-1 0 15,1 0-15,0 0 0,-1 0 0,1 0 0,17 0 16,-35 18-16,18-18 0,-1 0 0,1 0 0,0 0 16,-1 0-16,1 0 0,0 0 0,-1 0 0,1 0 15,0 0-15,-1 0 0,19 18 0,-19-18 16,1 0-16,-1 0 0,1 0 15,0 0-15,-1 0 0,1 0 16,0 0-16,-1 0 0,1 0 16,0 0-16,-1 0 0,1 0 15,-1 0-15,1 0 0,0 0 0,-1 0 0,1 0 16,0 0-16,-1 0 0,1 0 0,0 0 16,-1 0-16,1 0 0,-1 0 0,1 0 15,-18 17-15,18-17 0,-1 0 0,1 0 16,0 0-16,-1 0 15,1 0-15,0 0 0,-1 0 16,1 0-16,0 0 0,-1 0 0,1 0 16,-1 0-16,1 0 0,0 0 15,-1 0-15,1 0 0,0 0 0,-1 0 16,1 0-16,0 0 0,-1 0 16,1 0-16,-1 0 0,1 0 15,0 0-15,-1 0 0,1 0 0,0 0 16,-18 18-16,17-18 0,1 0 15,0 0-15,-1 0 0,1 0 16,-1 0-16,-17 18 31,18-18-31,-18 17 16,0 1 0,18-18-16,-18 17 15,17-17-15,-17 18 0,0 0 0,18-18 16,0 17-16,-18 1 15,17 0-15,-17-1 16,0 1 0,0 0-16,0-1 15,0 1 1,0 0-16,0-1 16,-17-17-16,-1 35 0,18-17 15,-18-18-15,18 18 0,-17-1 0,17 1 0,-18 0 16,0-18-16,18 17 0,0 1 0,0 0 0,-17-18 15,17 17-15,-18-17 0,1 18 0,-1-1 16,0 1-16,1 0 16,-1-18-16,0 0 15,1 0-15,-1 0 16,0 0-16,1 0 0,-1 17 0,-17-17 16,17 0-16,1 0 0,-1 0 0,0 0 0,1 18 15,-19-18-15,19 0 0,-1 0 0,-17 0 0,0 0 0,17 0 0,-17 18 0,17-18 16,-17 0-16,-1 0 0,19 0 0,-18 17 0,-36-17 0,18 0 15,18 0-15,17 0 0,-35 0 0,18 0 0,17 0 0,-140 0 16,105 0-16,17 0 0,19 0 0,-19 0 16,19 0-16,-18 0 0,17 0 0,0 0 0,1 0 0,-1 0 0,0-17 15,1 17-15,-1 0 0,0 0 0,1 0 0,-1 0 0,1 0 0,-1 0 16,0 0-16,1 0 0,-1 0 16,0 0 15,1 0-31,-1 0 0,18-18 0,-18 18 0,-17 0 15,18 0-15,-1 0 0,0 0 0,1 0 16,-1 0-16,-17 0 0,17 0 16,0 0-16,1 0 0,-1 0 0,0 0 0,1 0 0,-1-18 15,1 18-15,-1 0 0,0 0 0,1 0 16,-1 0-16,0-17 0,1 17 16,-1 0-16,18-18 0,-18 18 0,1 0 15,-1 0-15,1-18 16,17 1-16,-18 17 15,0-18-15,1 18 0,-1-17 16,0 17 0,18-18-16,0 0 0,-17 18 15,-1 0-15,18-17 16,-18 17 0,18-18-16,-17 18 15,-1 0-15,18-18 0,-17 18 0,-1-17 16,0 17-16,1-18 0,-1 18 15,0-18-15,1 18 16,-1 0-16,18-17 16,-18 17 46,18-18 1,18 18 15</inkml:trace>
  <inkml:trace contextRef="#ctx0" brushRef="#br0" timeOffset="14448.79">19879 13600 0,'0'-18'16,"0"0"-16,18 18 15,-18-17-15,0-1 0,0 0 16,17 18-16,1 0 0,-18-17 0,18 17 0,-1-18 16,1 18-16,-18-18 0,18 18 0,52-35 31,-52 35-16,-18-17-15,17-1 0,1 18 16,0 0-16,-1 0 16,1 0 31,-18 18-47,18-18 0,-1 0 0,1 0 15,-18 17-15,17-17 0,1 0 16,0 18-16,-1-18 15,-17 17-15,18-17 16,0 0-16,-18 18 16,17-18-16,-17 18 0,18-1 15,-18 1-15,0 0 0,18-1 16,-18 1 0,0 0-16,0-1 0,0 1 15,-18 0 1,18-1-16,-35-17 0,17 0 15,18 18-15,-18-18 0,18 17 0,-17-17 16,-1 0-16,18 18 0,-18-18 0,18 18 16,-17-18-16,-36 17 15,35 1-15,1-18 0,-1 0 0,0 0 16,-35 35-16,18-35 0,18 0 16,-19 18-16,19-18 0,-1 0 0,0 0 15,1 0-15,-1 0 31,0 0-15,1 0 0,17-18-16,0 1 15,0-1 48,0 0-48,0 1-15,0-1 16,0 0-16,0 1 16</inkml:trace>
  <inkml:trace contextRef="#ctx0" brushRef="#br0" timeOffset="15840.38">21343 13441 0,'0'0'0,"35"-18"16,-17 18-16,0 0 16,-18-17-1,17 17-15,1-18 0,0 18 16,-1-18-16,1 18 0,-1 0 15,1 0-15,-18-17 0,18 17 0,-1 0 0,1 0 16,0 0-16,-18-18 16,17 18-16,1 0 0,0 0 15,-1 0 1,1 0 15,-1 0-15,1 0-1,0 0-15,-1 0 0,1 0 16,0 0 0,-18 18-16,17-18 15,-17 17 1,18-17-16,-18 18 0,18-18 16,-1 0-16,-17 18 15,18-18-15,0 17 16,-18 1-1,0-1-15,17-17 0,-17 18 16,0 0-16,18-18 0,-18 17 16,17 1-16,-17 0 0,0-1 15,0 1 1,0 0-16,0-1 16,0 1-16,-17 35 31,17-36-31,-18-17 15,18 18-15,0 0 16,-17-18-16,17 17 16,-18-17-16,0 0 0,1 0 15,17 18-15,-18-18 0,0 0 16,1 0-16,17 18 0,-18-18 0,0 17 16,1-17-16,-1 0 0,0 0 0,1 18 15,-1-18-15,1 0 0,-1 0 16,0 0 46,1 0-30,17-18-32,-18 18 15,18-17-15,0-1 0,-18 18 16,18-35-16,0 17 0,-17 18 0,17-18 15,-18 1-15,18-1 79</inkml:trace>
  <inkml:trace contextRef="#ctx0" brushRef="#br0" timeOffset="17499.96">19808 11730 0,'0'-18'32,"18"18"-17,0 0 17,-1-17-32,1 17 15,0 0-15,-18-18 0,17 18 0,1 0 16,0 0-16,-18-18 0,17 18 0,1 0 15,0 0 1,-1-17 15,1 17-31,-1 0 16,1 0 0,0 0 30,-1 0-46,1 0 16,-18 17-16,0 1 16,18-18-16,-1 18 0,1-18 15,0 17-15,-18 1 0,17-18 0,1 18 16,-1-18-16,-17 17 0,18-17 16,-18 18-16,18-18 0,17 35 15,-35-17 1,0-1-16,18 1 0,-18 0 0,17-1 15,-17 1-15,18 0 0,0-1 16,-18 1 0,17-18-1,-17 17-15,0 1 16,0 0 0,-17-18-1,17 17-15,-18-17 0,18 18 0,0 0 16,-18-1-16,1-17 0,17 18 15,0 0-15,-18-1 0,18 1 0,-18-18 16,18 17-16,-17-17 16,17 18-16,-18-18 0,18 18 15,-18-18 17,1 0-1,-1 0-16,1 0 1,-1 0-16,0 0 16,-17-18-1,17 0 1,1 18-16,17-17 0,0-1 0,-18 18 16,18-17-16,0-1 0,-18 18 0,18-18 0,0 1 15,-17-1-15,-1 0 0,18 1 16,-17 17-16,17-18 0,0 0 0,-18 1 15,18-1-15,0 1 16,0-1 0,-18 18-16,1-18 15,17 1 1,0-1 0,0 0-16,-18 18 0,18-35 31</inkml:trace>
  <inkml:trace contextRef="#ctx0" brushRef="#br0" timeOffset="19218.04">21819 11571 0,'18'0'0,"0"0"0,35 18 31,-36-18-31,1 0 16,-18 17-16,17-17 16,19 18-1,-36 0-15,0-1 16,17 1-16,-17 0 15,18-1-15,-18 1 16,18-18-16,-18 18 0,0-1 0,0 1 16,0-1-16,17-17 0,-17 18 0,0 0 15,18-18-15,-18 17 0,0 1 0,0 0 16,18-1-16,-18 1 16,0 0-1,0-1-15,0 1 16,0-1-16,-18-17 15,18 18-15,0 0 0,-18-18 16,18 17-16,-17-17 0,-1 18 0,18 0 16,-18-1-16,1-17 0,17 18 15,-18-18-15,0 0 0,18 18 0,-17-18 16,-18 17-16,17-17 0,0 0 0,1 0 16,-1 0-16,0 0 0,18 18 0,-17-18 0,-1 0 0,0 0 0,1 0 15,-19 0-15,1 0 0,35 17 0,-17-17 16,-1 0-16,-17 0 0,17 0 0,0 0 0,1 0 15,-1 0-15,0 0 0,1 0 0,-1 0 0,1 0 16,-1 0-16,0 0 0,1 0 16,-1 0-16,0 0 47,18-17-32,0-1-15,-17 1 0,17-1 16,0 0-16,0 1 0,0-1 0,0 0 15,0 1-15,0-1 0,0 0 16,0 1-16,0-1 0,17 18 16,-17-17-16,0-1 0,0 0 15,18 18-15,-18-17 16,18 17-16,-18-18 16,0 0-16,0 1 0,17 17 15,-17-18-15,0 0 0,18 18 0,-18-17 0,0-1 16,18 1-16,-18-1 15,0 0-15,17 18 0,-17-17 0,0-1 0,0 0 16,18 18-16,-1 0 0,-17-17 0,18 17 47,-18-18-31,18 18-16,35-18 31,-36 18-31,1 0 0,0 0 15,-1 0-15,-17-17 0,18 17 0,-1 0 16,1 0 0,0 0 124</inkml:trace>
  <inkml:trace contextRef="#ctx0" brushRef="#br0" timeOffset="27892.18">13264 7144 0,'18'0'63,"0"0"-47,-1 0-16,1 0 0,0 0 15,-1 0-15,1 0 0,0 0 0,17 0 0,-18 0 16,19 0-16,-1 0 0,18 0 0,-35 0 15,52 0-15,-52 0 0,17 0 0,-17 0 0,17 0 0,0 0 0,18 0 16,-18 17-16,18-17 0,-17 0 0,-19 0 0,1 0 0,0 0 0,17 0 0,0 0 16,71 0-16,-18 0 0,-53 18 0,1-18 15,-1 0-15,0 0 0,1 0 0,-1 0 0,18 0 0,53 0 16,-36 0-16,-35 0 0,18 0 0,-17 0 0,-1 0 0,18 0 16,-18 0-16,-17 0 0,-1 0 0,19 0 0,-1 0 0,-17 0 0,17 0 15,-18 0-15,19 0 0,-19 0 0,1 0 0,0 0 0,17 0 0,-17 0 0,17 0 16,-18 0-16,1 0 0,0 0 0,-1 0 0,19 0 15,-19 0-15,19 18 0,-19-18 0,1 0 16,0 0-16,-1 0 0,1 0 0,-1 0 0,1 0 16,0 0-16,-1 0 0,1 0 0,0 0 15,-1 0-15,1 0 0,0 0 16,-1 0 15,1 0 47,-1 0-78,-17-18 0,18 18 0,0 0 16,-1 0-16,1 0 0,0 0 0,17 0 16,-17 0-16,34 0 0,-34 0 0,0 0 0,-1 0 15,1 0-15,0 0 0,-1 0 0,19 0 0,-19 0 0,1 0 0,0 0 16,-1 0-16,1 0 0,-1 0 0,1 0 15,0 0-15,-1 0 16,1 0 0,0 0 77,-1 0-61</inkml:trace>
  <inkml:trace contextRef="#ctx0" brushRef="#br0" timeOffset="36135.76">19791 8767 0,'17'0'16,"1"0"-1,0 0-15,-1 0 0,1 0 16,0 0-16,-1 0 0,1 0 0,0 0 0,-1 0 16,1 0-16,0 0 0,17 0 0,-18 0 0,19 0 15,-19 0-15,19 0 0,-19 0 0,19 0 0,-19 0 16,1 0-16,17 0 0,0 0 0,-17 0 0,17 0 0,53 0 15,-17 0-15,-36 0 0,1 0 0,-19 0 16,1 0-16,17 0 0,18 0 0,-35 0 0,17 0 0,-17 0 0,-1 0 16,19 0-16,-1 0 0,0 0 0,-17 0 0,35 0 0,-36 0 15,19 0-15,-1 0 0,0 0 0,-17 0 0,-1 0 0,19 0 0,-1 0 16,-17 0-16,87 0 0,-34 0 0,-53 0 16,-1 0-16,1 0 0,17 0 0,0 0 0,-17 0 0,0 0 0,17 0 0,-17 0 15,-1 0-15,54 0 0,-36 17 0,-17-17 0,-1 0 0,1 0 16,17 0-16,18 0 0,-35 0 0,17 0 0,-17 0 0,-1 0 0,19 0 15,17 0-15,-36 0 0,19 0 0,34 18 0,-35-18 16,18 0-16,-17 0 0,16 0 0,1 0 16,-35 0-16,17 0 0,1 0 0,-19 0 0,1 17 0,0-17 15,-1 0-15,36 0 0,-35 0 0,17 0 0,0 0 16,-17 0-16,17 0 0,-17 0 0,-1 0 0,1 18 0,0-18 0,17 0 16,-17 0-16,-1 0 0,19 0 0,-19 0 0,1 0 0,-1 0 15,1 0-15,17 0 0,1 0 0,-1 18 0,-17-18 0,-1 0 16,1 0-16,0 0 0,17 0 0,-18 17 0,1-17 0,0 0 0,52 0 15,-17 0-15,-35 0 0,-1 0 0,1 0 0,17 0 16,-17 0-16,0 0 0,17 0 0,0 0 0,-17 0 0,17 0 0,-17 0 0,17 0 16,0 0-16,1 0 0,-19 0 0,19 0 0,-19 0 0,36 0 0,-35 0 15,17 0-15,0 0 0,-17 0 0,17 0 0,-17 0 0,17 18 0,-17-18 0,35 0 0,0 0 16,-1 0-16,-34 0 0,17 0 0,18 0 0,-35 0 16,35 0-16,-18 0 0,-17 0 0,-1 0 0,1 0 15,70 18-15,-52-18 0,-1 0 0,-18 0 0,1 0 0,0 0 0,17 0 16,-17 0-16,35 0 0,-36 0 0,1 0 0,-1 0 0,1 0 15,35 0-15,-35 0 0,-1 0 0,1 0 0,0 0 0,-1 0 0,1 0 16,17 0-16,-17 0 0,-1 0 0,36 0 16,-17 0-16,-19 0 0,1 0 0,17 17 0,0-17 0,-17 0 0,17 0 15,-17 0-15,17 0 0,-17 0 0,0 0 0,-1 0 0,1 0 16,17 0-16,0 0 0,-17 0 0,17 0 0,-17 0 16,17 0-16,-17 0 0,17 0 0,18 0 15,-18 0-15,-17 0 0,0 0 0,-1 0 0,1 0 0,17 0 16,-17 0-16,-1 0 0,1 0 0,0 0 0,-1 0 0,1 0 15,17 0-15,-17 0 0,0 0 0,-1 0 0,1 0 0,-1 0 0,1 0 16,0 0-16,-1 0 0,1 0 0,0 0 0,-1 0 0,1 18 0,17-18 16,1 0-16,-19 0 0,36 18 0,-18-18 0,-17 0 15,0 0-15,-1 0 0,1 0 0,0 0 0,-1 0 0,18 0 0,1 0 16,-1 0-16,-17 0 0,-1 0 0,1 0 0,17 0 0,0 0 16,-17 0-16,17 0 0,-17 0 0,0 0 0,-1 0 0,19 0 0,-1 0 15,-17 0-15,-1 0 0,1 0 0,35 0 0,-36 0 0,1 0 0,0 0 16,35 0-16,-36 0 0,1 0 0,-1 0 0,1 0 0,0 0 0,17 0 15,-17 0-15,17 0 0,-17 0 0,-1 0 0,1 0 0,17 0 0,-17 0 16,17 0-16,-17 0 0,-1 0 0,1 0 0,0 0 0,-1 0 16,1 0-16,0 0 0,-1 0 0,1 0 0,52 0 15,-34 0-15,-19 0 0,19 0 0,-19 0 0,1 0 0,-1 0 0,19 0 16,-19 0-16,1 0 0,17 0 0,1 0 0,-19 0 0,18 0 0,-17 0 0,17 0 16,-17 0-16,0 0 0,17 0 0,0 0 0,1 0 0,-19 0 15,18 0-15,-17 0 0,17 0 0,-17 0 0,0 0 0,35 0 16,17 17-16,-52-17 0,17 0 0,-17 0 15,17 0-15,-17 0 0,-1 0 0,1 0 0,-1 0 16,1 0-16,0 0 16,-1 0-1,1 0 17,0 0-1,-1 0-31,-17-17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2-20T06:38:35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8237 11871 0,'0'-18'94,"0"1"-79,0-1 32,0 0-16,0 1-15,-17 17 0,17-18-16,-18 18 0,0-17 15,1-1-15,-1 18 0,1 0 16,17-18-16,-18 18 15,-35 0 1,35 0-16,18-17 0,-17 17 16,-1 0-16,0 0 0,1 0 0,-1 0 15,1 0-15,-1 0 0,0 0 0,1 0 0,-1 0 0,0 0 16,1 0-16,-1 0 16,18 17-1,-18-17-15,18 18 0,0 0 0,0-1 16,0 1-16,0-1 15,18-17-15,-18 18 0,0 0 16,0-1 0,18-17-1,-18 18-15,0 0 0,17-18 0,1 17 0,0-17 16,-18 18-16,0 0 0,17-18 0,-17 17 16,36 1-16,-36-1 0,17 1 0,1-18 0,-18 18 15,17-18-15,1 0 0,-18 17 0,18-17 0,-18 18 0,0 0 0,17-18 16,1 0-16,-18 17 0,18-17 0,-18 18 15,17-18 1,-17 18-16,0-1 31,0 1 1,0-1-17,-17-17 1,-1 18-16,18 0 0,-18-18 15,1 0-15,-1 0 16,0 0-16,18 17 0,-17-17 0,-1 0 16,1 0 15,-1 0-31,0 0 16,1-17-1,17-1 1,-18 18-16,0 0 47,1 0-32,17-18 1,-18 18 15,18-17-31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2-20T06:40:49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22648 9684 0,'18'0'31,"0"0"-16,-1 0-15,1 0 16,0 0-16,-1 0 0,-17-18 16,18 18-16,-1 0 0,1 0 0,0 0 15,-1 0-15,1 0 0,0 0 16,-1 0-16,1 0 0,0 0 16,-1 0-16,18 0 0,-17 0 15,0 0-15,-1 0 0,1 0 0,0 0 16,-1 0-16,1 0 0,0 0 0,-1 0 0,1 0 0,0 0 15,-1 0-15,18 0 0,-17 0 0,0 0 0,17 0 16,0 0-16,-17 0 0,0 0 0,-1 0 0,36 0 16,-18 0-16,-17 0 0,17 0 0,1 0 0,-19 0 0,1 0 0,17 0 15,-17 0-15,-1 0 0,19 0 0,-19 0 0,1 0 0,17 0 16,-17 0-16,17 0 0,-17 0 0,17 0 0,-17 0 0,-1 0 16,1 0-16,17 0 0,-17 0 0,35 0 15,-36 0-15,36 0 0,-35 0 0,17 0 0,-17 0 16,0 0-16,-1 0 0,1 0 0,17 0 0,-17 0 0,17 0 0,-17 0 15,-1 0-15,1 0 0,0 0 0,-1 0 0,19 0 0,-19 0 0,1 0 16,17 0-16,-17 0 0,-1 0 0,1 0 0,35 0 0,0 18 16,35-18-16,-53 0 0,1 0 15,-19 0-15,1 0 0,-1 0 0,1 0 0,0 0 0,-1 0 16,19 0-16,-19 0 0,1 0 0,0 0 0,-1 0 0,1 0 0,0 0 16,-1 0-16,1 0 0,-1 0 0,1 0 0,0 0 0,35 0 15,0 0-15,-36 0 0,18 0 0,-17 0 0,0 0 16,17 0-16,0 0 0,-17 0 0,0 0 0,-1 0 0,1 0 15,-1 0-15,1 0 0,17 0 0,-17 0 0,17 0 0,-17 0 0,0 0 0,-1 0 16,19 0-16,-19 0 0,1 0 0,-1 0 0,1 0 0,0 0 16,17 0-16,-17 0 0,-1 0 15,1 0-15,0 0 0,-1 0 0,18 17 0,-17-17 16,0 0-16,-1 0 0,1 18 0,0-18 0,17 0 0,-17 0 16,17 18-16,0-18 0,-17 0 0,17 0 0,-17 0 15,-1 0-15,1 0 0,17 0 0,36 0 0,-54 0 0,1 0 16,0 0-16,35 0 0,35 0 0,-71 17 15,36-17-15,-35 0 0,35 0 0,-35 0 0,17 0 0,-18 0 16,1 0-16,35 0 0,-18 0 0,1 0 0,-19 0 0,1 0 0,0 18 16,17-18-16,0 0 0,-17 0 0,17 0 0,36 0 15,34 18-15,-87-18 0,0 0 0,35 0 0,-36 0 0,18 0 16,-17 0-16,17 0 0,-17 0 0,0 0 0,-1 0 0,1 0 0,17 0 16,1 0-16,-19 0 0,18 0 0,-17 0 0,0 0 0,-1 0 0,1 0 15,0 0-15,-1 0 0,1 0 0,17 0 0,-17 0 16,52 0-16,-17 0 15,-53 17-15,18-17 0,0 0 0,-1 0 0,1 0 0,17 18 0,0-18 16,-17 0-16,0 0 0,-1 0 0,1 0 0,0 0 0,-1 0 0,1 0 0,0 0 16,17 0-16,-18 0 0,1 18 0,17-18 0,-17 0 0,0 0 0,-1 0 0,19 0 15,52 0-15,-35 0 0,-36 0 16,54 0-16,-54 0 0,36 0 0,-35 0 0,17 0 0,-17 0 16,17 0-16,-17 0 0,0 0 0,17 0 0,-18 0 0,1 0 0,0 0 0,17 0 15,-17 0-15,-1 0 0,19 0 0,-19 0 0,1 0 0,-1 0 0,19 0 16,-19 0-16,19 0 0,-1 0 0,53 0 0,-70 0 15,17 0-15,36 0 0,-54 0 0,19 0 0,-19 0 0,36 0 16,-35 0-16,17 0 0,-17 0 0,-1 0 0,1 0 16,0 0-16,-1-18 0,18 18 0,-17 0 0,17 0 0,-17 0 15,53 0-15,-54 0 0,18 0 16,1 0-16,-19 0 0,36 0 0,-35 0 16,17 0-16,-17 0 0,17 0 0,-17 0 0,-1 0 15,19 0-15,-19 0 0,1-18 0,0 18 0,-1 0 0,1 0 16,0 0-16,-1 0 0,1 0 0,17 0 15,-17 0-15,17 0 0,-17 0 16,-1 0-16,1 0 0,0 0 0,-1-17 16,1 17-16,-1 0 0,1 0 15,0 0-15,-18-18 0,17 18 0,1 0 16,0 0-16,-1 0 0,1 0 16,0 0-16,-1 0 0,1 0 15,0 0-15,-1 0 0,1 0 0,-1 0 0,1 0 16,0 0-16,-1 0 0,1 0 0,0 0 0,-1 0 15,54 0 1,-54 0-16,19 0 0,-19 0 0,1 0 16,0 0-16,-1 0 0</inkml:trace>
  <inkml:trace contextRef="#ctx0" brushRef="#br0" timeOffset="10721.63">14658 7761 0,'18'0'0,"-1"0"15,1 0-15,-1 0 16,1 0-16,0 0 0,-1 18 0,1-18 0,0 0 16,-1 0-16,1 0 0,0 0 0,-1 0 0,1 0 0,0 0 0,17 0 15,-18 0-15,1 0 0,17 0 0,-17 0 0,17 0 0,18 0 0,-35 0 0,-1 0 16,36 0-16,-17 0 0,-19 0 0,71 0 15,-70 0-15,17 0 0,1 0 0,-19 0 0,1 0 16,17 0-16,-17 0 0,0 0 0,-1 0 0,1 0 16,-1 0-16,1 0 0,0 0 0,-1 0 15,-17-18-15</inkml:trace>
  <inkml:trace contextRef="#ctx0" brushRef="#br0" timeOffset="26990.8">2099 12171 0,'18'0'63,"-1"-18"-63,1 18 0,0 0 15,-1 0-15,1 0 0,0 0 0,17 0 0,-18 0 16,36 0-16,0 0 0,-17 0 0,-19-17 0,18 17 15,-17 0-15,35 0 0,-18 0 0,159 0 16,-141 0-16,-17 0 0,-1 0 0,0 0 0,0 0 16,18 0-16,0 0 0,-18 0 0,-17 0 0,17 0 0,-17 0 0,17 0 15,-17 0-15,0 0 0,-1 0 0,1 0 0,-1 17 0,19-17 0,-19 0 16,19 0-16,-19 0 0,19 0 16,-19 0-16,1 0 0,0 18 0,-1-18 15,1 0-15,-1 0 0,1 0 0,0 0 0,17 0 0,-17 0 16,-1 0-16,1 0 0,0 0 0,-1 0 0,1 0 15,-1 0-15,19 0 0,-19 0 0,1 0 16,0 0-16,-1 0 0,1 0 0,-18 17 0,18-17 0,-1 0 16,18 0-16,-17 0 15,0 0-15,-1 0 0,1 0 16,0 0-16,-1 0 0,1 18 0,0-18 16,17 0-16,-17 0 0,-1 0 15,1 0-15,-1 0 0,19 0 0,-19 0 16,1 18-16,0-18 0,-1 0 0,1 0 0,0 0 0,-1 0 15,1 0-15,-1 0 0,19 0 0,-19 0 0,1 0 16,0 0-16,17 17 0,-17-17 0,-1 0 0,1 0 0,-1 0 0,19 0 16,-19 18-16,1-18 0,17 0 0,1 0 0,52 18 15,-18-18-15,-52 0 0,17 0 0,-17 0 16,35 0-16,-36 0 0,1 0 0,17 0 0,18 0 0,-35 0 16,17 0-16,-17 0 0,-1 0 0,1 0 0,0 0 15,-1 0-15,1 0 0,0 0 0,-1 0 0,36 0 16,-35 0-16,17 0 0,-17 0 15,-1 0-15,1 0 0,0 0 0,-1 0 0,1 0 0,0 0 16,-1 0-16,19 0 0,-19 0 0,1 0 0,-1 0 16,1 0-16,0 0 0,-1 0 0,1 0 0,0 0 15,-1 0-15,1 0 0,0 0 0,-1 0 16,1 0 0,-1 0-16,1 0 0,-18-18 15,18 18-15,-1 0 16,1 0-16,0 0 0,-18-18 15,17 18-15,-17-17 0,18 17 0,0 0 16,-1 0-16,1 0 16,-18-18-16,18 18 0,-1 0 15,1 0-15,-1 0 16,1 0-16,-18-18 0,18 18 16,-1 0-16,1 0 0,0-17 15,-1 17-15,1 0 0,-18-18 16,18 18-16,-1 0 0,1 0 15,-1 0-15,1-17 0,0 17 0,17 0 16,-17 0-16,-1 0 0,1 0 16,0 0-16,-1 0 0,-17-18 15,18 18 48,-1 0 124,1 0-187,0 0 16,-1 0-16,1 0 16,0 0-16,-1 0 15,1 0-15,0 0 0,-1 0 16,1 0-16,0 0 15,-1 0 1,1 0-16,-1 0 16</inkml:trace>
  <inkml:trace contextRef="#ctx0" brushRef="#br0" timeOffset="54856.17">5151 7497 0</inkml:trace>
  <inkml:trace contextRef="#ctx0" brushRef="#br0" timeOffset="55513.41">6315 9066 0</inkml:trace>
  <inkml:trace contextRef="#ctx0" brushRef="#br0" timeOffset="56289.41">6703 10689 0</inkml:trace>
  <inkml:trace contextRef="#ctx0" brushRef="#br0" timeOffset="58436.2">8255 11465 0,'18'0'31,"-1"0"-31,1 0 16,0 0 0,-1 0-16,1 0 0,-18-17 0,17 17 15,54-18 1,-36 18-16,18 0 16,0 0-16,-18 0 0,-17 0 0,17 0 15,-17 0-15,17 0 0,1 0 0,-19 0 0,18 0 16,1 0-16,-19 0 0,89 0 15,-71 0-15,-17 0 0,17 0 0,18 0 0,-35 0 16,17 0-16,-17 0 0,0 0 0,-1 0 0,1 0 0,-1 18 0,19-18 16,-19 0-16,1 0 0,17 0 0,-17 0 15,0 17-15,-1-17 0,1 0 0,17 0 0,-35 18 16,18-18-16,-1 0 0,1 0 0,0 0 0,17 0 16,-17 0-16,-1 0 0,1 0 15,-1 0-15,1 0 0,0 0 0,17 0 0,-17 0 0,17 0 16,-17 0-16,-1 0 0,19 18 0,-19-18 0,18 0 0,-17 0 15,17 0-15,-17 0 0,0 0 0,-1 0 0,1 17 0,35-17 16,-36 18-16,36-18 0,-17 0 0,17 17 16,-36 1-16,36-18 0,-35 0 0,-1 0 0,19 0 0,-19 0 0,19 18 15,-19-18-15,19 0 0,-1 0 0,-18 0 0,19 0 0,-19 0 0,19 17 16,-19-17-16,19 0 0,-19 0 0,18 0 0,1 0 0,-19 0 0,19 0 0,-1 0 16,0 0-16,0 0 0,1 0 0,-1 0 0,18 0 0,-18 0 15,18 0-15,-35 0 0,-1 0 0,19 0 0,-19 0 0,1 0 16,0 0-16,52 0 0,-35 0 0,18 18 15,0-18-15,-17 0 0,-1 0 16,0 0-16,-17 0 0,105 0 16,-87 0-16,-1 0 0,-18 0 0,19 0 0,-19 0 15,19 0-15,-1 0 0,-17 0 0,-1 0 0,18 0 0,18 0 0,-17 0 0,-19 0 16,19 0-16,-19 0 0,1 0 0,17 0 0,-17 0 0,-1 0 0,19 0 0,-19 0 16,1-18-16,0 18 0,17 0 0,-17 0 0,-1 0 0,89 0 15,-71 0-15,-17 0 0,0 0 0,-1 0 16,18 0-16,1 0 0,-19 0 0,1 0 0,17 0 0,-17 0 0,0 0 15,-1 0-15,18 0 0,-17 0 0,0 0 0,17 0 0,-17 0 0,-1 0 16,54 0-16,-53 0 0,-1-17 0,18 17 0,1 0 0,-19 0 0,1 0 0,17 0 16,18-18-16,-35 18 0,35 0 0,-36 0 0,1 0 15,53 0-15,-54 0 0,1 0 0,17 0 0,0 0 0,-17 0 16,0 0-16,-1 0 0,19 0 0,-19-18 0,1 18 0,0-17 0,-1 17 0,1 0 16,-1 0-16,1 0 0,0 0 0,17 0 0,-17 0 0,17 0 0,-17 0 15,-1-18-15,71 18 0,-52 0 0,-1 0 16,53 0-16,-53 0 0,1 0 0,-19 0 0,1 0 15,17 0-15,-17 0 0,0 0 0,-1 0 0,36 0 0,-18 0 16,-17 0-16,0 0 0,-1 0 0,1 0 0,17 0 0,-17 0 0,17 0 16,-17 0-16,-1 0 0,1 0 0,0 0 0,17-17 15,0 17-15,0 0 0,-17 0 0,0-18 16,-1 18-16,1 0 0,0 0 16,-1 0-16,1 0 0,0 0 0,-1 0 15,1 0-15,0 0 0,17 0 0,-18 0 0,1 0 0,0 0 16,17 0-16,0 0 0,-17 0 0,0 0 15,-1 0-15,1 0 0,-1 0 0,1 0 16,0 0-16,-1 0 0,1 0 63,-18-18-17,18 18-30,-1 0-16,1 0 0,0 0 16,-1 0-16,1 0 0,-1 0 0,1 0 15,0 0-15,17 0 0,-17 0 0,17 0 16,-17 0-16,17 0 0,-17 0 0,-1 0 16,1 0-16,-1 0 0,1 0 0,0 0 0</inkml:trace>
  <inkml:trace contextRef="#ctx0" brushRef="#br0" timeOffset="82239.27">4851 7814 0,'17'0'109,"1"0"-109,0 0 16,-1 0-16,1 0 0,0 0 0,-1 0 15,1 0-15,88-18 16,-36 18-16,-52 0 0,-1 0 16,19 0-16,-19 0 0,1 0 0,0 0 15,-1 0-15,1 0 0,17 0 0,-17 0 78</inkml:trace>
  <inkml:trace contextRef="#ctx0" brushRef="#br0" timeOffset="83770.44">6209 9454 0,'18'0'32,"-1"0"15,1 0-32,-1 0-15,1 0 0,0 0 16,-1 0-16,1 0 0,0 0 0,-18-17 15,35 17-15,18 0 0,-36 0 0,1 0 0,0 0 0,-1 0 16,1 0-16,17 0 0,-17 0 0,0 0 0,17 0 0,-17 0 0,17 0 16,-18 0-16,1 0 0,17 0 0,-17 0 15,17 0-15,-17 0 0,0 0 16,-1 0-16</inkml:trace>
  <inkml:trace contextRef="#ctx0" brushRef="#br0" timeOffset="84984.85">6421 10918 0,'17'0'47,"1"0"-31,-1 0-1,1 0-15,0 0 0,-1 0 0,19 0 16,-19 0-16,19 0 0,-19 0 0,1 0 16,0 0-16,17 0 0,-18 0 0,1 0 0,0 0 15,-1 0-15,1 0 0,0 0 16</inkml:trace>
  <inkml:trace contextRef="#ctx0" brushRef="#br0" timeOffset="131751.88">4833 7832 0,'18'0'172,"-1"0"-157,1 0 1,0 0-16,-1 0 16,1 0-16,0 0 0,-1 0 15,1 0-15,-1 0 16,1 0 0,0 0 46,-1 0-46,1 0-16,0 0 15,-1 0 1,1 0 78,0 0-94,-1 0 62,1 0 1,-1 0-48,1 0-15,0 0 0,-18 17 16,17-17-16,1 0 0,0 0 0,-1 0 16,1 0-16,0 0 15,-1 0-15,1 0 16</inkml:trace>
  <inkml:trace contextRef="#ctx0" brushRef="#br0" timeOffset="139826.54">19103 7602 0,'0'-17'0,"0"-1"141,0 0-141,18 18 0,-18-17 15,17 17-15,-17-18 0,18 1 16,-18-1-16,0 0 16,17 18-16,-17-17 0,18 17 0,0 0 15,-18-18-15,17 18 0,1-18 0,-18 1 16,18 17-16,-1 0 0,-17-18 0,18 18 0,0 0 16,-18-18-16,35 18 0,-17-17 0,-18-1 15,35 18-15,-35-17 0,17 17 0,1 0 0,0 0 16,-1-18-16,1 18 0,0 0 0,-1 0 15,-17-18-15,18 18 0,0 0 0,-18-17 0,17 17 16,1 0-16,-1 0 0,1-18 16,0 18-16,-1 0 0,1 0 0,0 0 15,-1 0-15,1 0 16,0 0-16,-1 0 16,1 0-1,17 18-15,-17-1 16,-1-17-16,1 18 0,0 0 15,-1-1-15,1-17 0,0 18 0,-18-1 0,17-17 16,-17 18-16,18 0 0,0-1 0,-1-17 0,-17 18 0,18-18 0,-1 18 0,1-1 16,0 1-16,-1 0 0,-17-1 0,18 1 15,0-1-15,-1 1 0,-17 0 0,18-1 0,-18 1 16,0 0-16,18-1 0,-18 1 16,0 0-16,0-1 15,0 1-15,-18-18 0,0 17 0,1-17 16,17 36-16,-18-19 0,18 1 0,-18-18 15,1 18-15,17-1 0,-18-17 0,0 0 0,18 18 16,-17-18-16,-1 0 0,1 0 0,17 18 0,-18-18 0,0 0 16,1 0-16,-1 0 0,0 0 0,-17 0 0,-36 17 15,36-17-15,18 0 0,-19 0 0,1 18 16,-18-18-16,35 0 0,1 0 0,-1 0 0,1 0 0,-1 0 0,-17 0 0,17 0 16,0 0-16,1 0 0,-1 0 0,0 0 0,1 0 0,-1 0 0,1 0 15,-1 0-15,0 0 0,1-18 0,-1 18 0,0 0 0,1-17 16,-1 17-16,0 0 0,18-18 0,-17 18 15,-19 0-15,19-18 0,-1 1 0,-17 17 16,17 0-16,1-18 0,-1 18 0,0 0 16,18-18-16,-17 18 0,-1 0 15,18-17 17,0-1-17,0 0-15,0 1 0,0-1 16,0 1-16,0-19 31</inkml:trace>
  <inkml:trace contextRef="#ctx0" brushRef="#br0" timeOffset="142488.17">19262 11077 0</inkml:trace>
  <inkml:trace contextRef="#ctx0" brushRef="#br0" timeOffset="146921.6">19032 11448 0,'0'-18'16,"0"0"-16,-17 18 0,17-17 15,0-1-15,0 0 0,-18 18 0,18-17 0,0-1 16,-18 1-16,18-1 0,0 0 16,-17 18-16,17-17 0,0-1 0,0 0 0,0 1 0,0-1 15,0 0-15,0 1 0,0-1 0,-18-17 0,18 17 0,0 1 0,0-19 16,0 19-16,0-19 0,0 19 0,0-1 0,0 0 0,0-17 0,0-53 15,-17 35-15,17 35 16,-18-34-16,18 34 0,0-17 0,0 17 0,0 0 0,0-17 16,0 17-16,-18 1 0,18-1 0,0 1 0,0-1 0,0 0 15,0 1-15,0-1 0,0 0 0,0 1 0,0-1 0,0 0 16,0 1-16,0-19 0,0 19 0,0-1 0,0-17 16,0 17-16,0-17 0,0 17 0,0 1 0,0-1 0,0 0 0,0 1 15,0-36-15,0 35 0,0 1 0,0-19 0,0 19 0,0-1 16,0-17-16,0 17 0,0 1 0,0-19 0,18 1 0,-18 17 0,0 1 0,18-36 15,-18 35-15,0-17 0,0 17 0,0-35 0,0 18 16,17 0-16,-17 17 0,0-17 0,0 17 0,0 1 16,18-1-16,-18 0 0,0-17 0,17 17 0,-17 1 0,0-1 15,18-17-15,-18 17 0,0 1 0,0-19 0,18 19 0,-18-1 0,17-17 0,-17 17 16,0-17-16,0 17 0,18-17 0,-18 17 0,18-123 16,-18 106-16,0-36 0,0 54 15,0-36-15,0 17 0,0 1 0,0 18 0,0-1 0,0-17 0,0 17 16,0 0-16,17-17 0,-17 17 0,0 1 0,18-1 0,-18-17 0,0 0 15,18 35-15,-18-18 0,0-17 0,0 17 0,17 0 0,-17 1 0,18-19 16,-1-16-16,1 16 0,-18 1 0,0 17 16,18-17-16,-18 0 0,0 17 0,17 1 0,-17-1 0,18 18 15,-18-18-15,0 1 0,0-1 0,18 0 0,-18-17 0,17 17 16,-17 1-16,18-1 0,-18 0 0,0 1 0,0-1 0,18 1 16,-18-1-16,17-17 0,-17 17 15,0 0-15,18 1 0,0-1 0,-18 0 0,17 18 16,-17-35-16,0 18 0,18 17 0,-1-18 0,-17 0 0,0 1 15,0-1-15,18 0 0,-18 1 0,0-1 0,0 0 0,35 18 16,-35-17-16,0-18 0,0 17 0,18-17 0,-18 17 16,0 0-16,18 18 0,-18-35 0,17 35 0,-17-18 0,0-17 15,18 35-15,-18-18 0,0 1 0,18-1 0,-18 1 16,17 17-16,-17-18 0,18 18 0,-18-35 0,17 35 0,-17-36 0,0 19 16,0-1-16,18 18 0,-18-18 0,0 1 0,35-1 15,-35-17-15,0 17 0,0 1 0,18 17 0,-18-18 16,0 0-16,0 1 0,18 17 0,-18-18 0,17 0 15,1 1-15,-18-1 0,18 18 16,-18-17-16,0-1 0,17 18 16,-17-18-16,0 36 62,18-18-62,-1 18 0,-17-1 16,18 1-16,0 17 0,-1-35 15,1 35-15,-18-17 0,18-18 0,-18 18 0,17-1 0,-17 1 16,18-18-16,-18 35 0,35 0 0,-17-17 16,0 0-16,-18 17 0,35 18 15,0 0-15,-35-36 16,18-17-16,-18 18 0,17 0 0,-17-1 0,18-17 0,-18 18 16,18 0-16,-18-1 0,17 1 15,-17 0-15,18-1 16,-18 1-16,18-18 0,-18 18 15,17-1-15,-17 1 16,0-1-16,0 1 0,18 0 16,-18-1-16,17 1 0,1 0 15,-18-1 360,18-17-375,-18 18 16,0 0-16,0-1 0,0 1 16,17-1-16,-17 1 0,0 0 0,0-1 15,18 19-15,0-19 0,-18 19 0,17-19 0,1 18 16,-18 1-16,0-1 0,0-17 0,35 35 0,-35-18 0,0 0 15,0 0-15,18 1 0,-18 17 0,0-36 0,17 1 16,-17 88-16,18-89 0,-18 36 16,18 18-16,-18-18 0,0-36 0,0 19 15,0-1-15,0-17 0,0-1 0,0 1 0,0 17 16,17 0-16,-17-17 0,0 17 0,0-17 0,0 0 16,0-1-16,0 1 0,0 0 0,0 17 15,0 0-15,0-17 0,0-1 0,0 19 16,0-19-16,0 1 0,0 0 0,0-1 0,0 18 15,0-17-15,0 17 0,0-17 0,0 0 0,0-1 0,0 1 16,0 0-16,0-1 0,0 1 0,0 0 0,-17 34 0,17-16 16,0-19-16,0 1 0,-18 0 0,18-1 15,0 19-15,0-19 0,0 1 0,0-1 0,0 1 0,-18-18 16,18 18-16,0-1 0,0 1 0,0 17 0,0-17 16,0 0-16,0 17 0,0-18 0,-17 1 15,17 0-15,0-1 0,0 1 0,0 0 0,0-1 16,0 1-16,-18-18 0,18 18 0,0 17 0,0-17 15,-17-18-15,17 17 0,0 1 0,0-1 0,0 1 0,0 0 16,0-1-16,0 19 0,0-19 0,0 1 16,-18 0-16,18 17 0,0 0 0,0-17 15,0-1-15,0 1 0,0 0 0,0-1 0,0 1 16,0 0-16,0-1 0,0 1 16,0-1-16,0 1 15,0 0-15,-18-1 0,18 1 16,0 0-16,0-1 0,0 1 0,0 0 15,0-1-15,0 1 0,0 0 0,0-1 16,0 1-16,0-1 0,0 1 0,0 0 0,0-1 0,0 1 16,-17 0-16,17-1 0,0 36 15,0-18-15,0-17 16,-18-18-16,18 18 0,0-1 0,0 1 0,0 0 16,0-1-16,0 1 0,0 0 0,0-1 15,0 1-15,0-1 0,0 1 0,0 0 16,0-1-16,0 1 0,0 0 15,0-1-15,-18-17 0,18 18 0,0 0 0,0-1 16,-17-17-16,17 18 0,0 0 16,0-1-16,0 1 15,-18-18-15,18 17 0,-18-17 0,18 18 16,0 0-16,0-1 0,-17 1 0,17 0 16,0-1-16,-18 1 0,18 0 0,0-1 15,-17-17-15,-1 18 0,18-1 0,-18-17 0,18 18 0,-17-18 16,17 18-16,-18-1 0,0 1 15,1 0-15,-19 17 0,19-35 16,17 18-16,-18-18 0,1 17 0,-1-17 16,0 18-16,18-1 0,-17-17 0,-1 18 15,0-18-15,1 18 0,-1-1 16,18 1-16,-18-18 0,1 0 16,-1 0-16,18 18 0,-18-18 0,1 0 0,-1 0 15,1 0-15,17 17 0,-18-17 0,0 0 0,1 0 16,-1 0-16,0 0 0,-17 0 0,17 0 0,1 0 0,-18 0 15,17 0-15,-17 0 0,17 0 0,0 0 16,1 0-16,-1 0 0,0 0 0,1 0 16,-1 0-16,1 0 0,-1 0 0,0 0 15,1 0-15,-1 0 0,0 0 16,1 0-16,-1 0 0,0 0 16,1 0-16,-1 0 15,0 0-15,1 0 16,-1 0-16,1 0 0,-1 0 15,0 0 1,18-17-16,-17-1 47,17 0-47,0 1 31,0-1-15,0 0-1,-18 18-15,18-17 0,0-1 16,0 1-16,0-1 16,0 0-16,0 1 15,0-1 17,0 0-1,0 1 203</inkml:trace>
  <inkml:trace contextRef="#ctx0" brushRef="#br0" timeOffset="152216.4">21537 6332 0,'0'-17'16,"-18"17"-16,18-18 15,0 0-15,0 1 16,-17 17-16,17-18 15,-18 18 1,1-17-16,17-1 16,-18 18-16,0 0 15,1 0-15,-1-18 16,0 18-16,1 0 16,-1 0-16,0 0 0,1 0 15,-1 0-15,1 0 16,-1 0-16,0 0 0,1 18 15,-1-18-15,0 0 0,18 18 0,-17-18 0,-1 17 16,0 1-16,1-18 0,-1 0 0,0 17 16,1 1-16,-1 0 0,1-1 0,17 1 15,-18-18-15,18 18 0,0-1 0,-35-17 0,35 18 0,0 0 16,0-1-16,0 1 0,-18-18 0,18 17 0,0 1 0,-18 0 16,18-1-16,-17 1 0,17 0 15,0-1-15,0 1 0,0 0 0,0-1 16,0 1-16,17-18 15,-17 18-15,18-18 0,-18 17 16,18-17-16,-1 0 0,1 0 16,0 0-16,-1 0 0,1 0 0,-1 0 15,1 18-15,0-18 0,-1 0 0,1 0 0,0 0 16,-1 0-16,19 0 0,-1 0 16,-17 0-16,-1 0 0,1 0 0,-1 0 0,1 0 0,17-18 15,-17 18-15,0 0 0,-1-17 16,1-1-16,-18 0 15,0 1 17,-18 17 30,1 0-31,-1 0-15,0 0-16,1 0 16</inkml:trace>
  <inkml:trace contextRef="#ctx0" brushRef="#br0" timeOffset="152928.92">21220 6562 0,'0'-18'15,"17"18"1,1 0 0,17 0-16,-17 0 15,-1 18-15,1-18 0,17 0 16,-17 0-16,17 0 0,-17 0 16,17 0-16,-17 0 0,17 0 0,-17 0 0,-1 0 15,19 0-15,-19 0 0,1 0 0,0 0 31,-18 17 1,0 1-32,0 0 15,0-1-15,0 1 16,0 0 0,0-1-1,0 1-15,0-1 16,0 1-16,0 0 0,-18-18 15,18 17-15,0 1 0,-18-18 0,18 18 0,-17-18 16,17 17-16,-18-17 0,18 18 0,0 0 16,-18-18-1,18 17-15,0 1 16,-17-18-16,17 17 16,0 1 15,0-36 94,-18 18-125,18-17 0</inkml:trace>
  <inkml:trace contextRef="#ctx0" brushRef="#br0" timeOffset="153616.85">21837 6138 0,'18'0'31,"-1"0"-31,1 18 16,0-18-16,-1 0 0,1 0 15,-1 0-15,-17 18 0,36-18 0,-19 0 0,1 0 0,0 0 0,-1 0 16,19 0-16,-19 17 0,1-17 0,-1 0 0,19 0 0,-1 0 15,-17 0-15,-1 0 0,1 0 0,35 0 16,0 0-16,-36 0 0,1 0 0,0 0 0,-36 0 156,0 0-156</inkml:trace>
  <inkml:trace contextRef="#ctx0" brushRef="#br0" timeOffset="155649.82">21996 6174 0,'0'17'47,"0"1"-32,0 0-15,-18-1 16,0 1-16,18-1 0,0 1 16,-17-18-16,17 18 0,0-1 0,0 1 0,-18-18 15,18 18-15,-17-1 0,17 19 0,0-19 16,-18-17-16,0 0 0,18 53 0,0-35 16,-17-18-16,17 35 0,-18-17 0,18-1 15,-18 1-15,18 0 0,0-1 0,-17 1 0,17 0 0,0-1 16,-18 18-16,18-17 0,-18-18 0,18 18 15,0-1-15,-17-17 0,17 18 0,0 0 0,-18 17 16,18-17-16,0-1 0,-18-17 0,18 18 16,0-1-16,0 1 15,-17 0-15,17-1 47,0-34 47,0-1-94,0 0 16,17 18-16,-17-17 0,0-1 0</inkml:trace>
  <inkml:trace contextRef="#ctx0" brushRef="#br0" timeOffset="156496.12">22031 6156 0,'0'18'31,"0"-1"-31,18-17 16,-18 18-16,0 0 15,0-1-15,0 1 16,0-1-16,0 1 0,0 0 15,0-1-15,17 1 0,-17 0 0,0-1 16,0 1-16,0 0 0,0-1 16,18 1-16,-18-1 0,0 1 0,18 0 15,-18-1-15,0 1 0,0 0 0,0 17 16,0-17-16,0-1 0,0 19 0,0-19 16,17 1-16,-17-1 0,0 1 0,0 0 0,0-1 0,0 1 0,0 0 0,0-1 15,0 1-15,0 0 0,18-1 0,-18 18 0,0-17 0,0 0 16,0-1-16,17-17 0,-17 18 0,0 0 0,18-1 0,-18 1 15,0 0-15,0-1 16,18-17-16,-18 18 0,0-1 16,-18-34 109,0 17-110,-17-53 1</inkml:trace>
  <inkml:trace contextRef="#ctx0" brushRef="#br0" timeOffset="157137.04">21802 6720 0,'17'0'78,"1"0"-78,0 0 0,-1 0 16,19 0-16,-19 0 0,1 0 15,17 0-15,-17 0 0,-1 0 0,19 0 16,-19 0-16,1 0 0,17 0 0,-17 0 0,-1-17 0,1 17 15,0 0-15,-1 0 0,1 0 0,0 0 16,-1 0-16</inkml:trace>
  <inkml:trace contextRef="#ctx0" brushRef="#br0" timeOffset="158000.19">22313 6244 0,'0'18'31,"0"-1"-16,0 1-15,0 0 0,0-1 0,0 1 16,0 0-16,0-1 0,0 1 0,0 0 16,0-1-16,0 1 0,0-1 0,0 19 0,0-19 15,0 19-15,0-19 0,0 1 0,0 17 16,0-17-16,0 17 0,0-17 0,0-1 0,0 1 0,-17 0 16,17 17-16,-18 0 0,18-17 15,0 0-15,-18-1 0,18 1 0,0-1 0,0 19 0,-17-36 0,17 17 16,-18 1-16,18 17 0,0-17 0,0 0 15,0-1-15,-18 1 0,18-1 0,0 1 16,0 0-16,0-1 0,0 1 0,0 0 16,0-1-16,0 1 0,0 0 15,0-1 1</inkml:trace>
  <inkml:trace contextRef="#ctx0" brushRef="#br0" timeOffset="182489.77">20937 7232 0,'18'0'47,"0"0"-47,-1 0 16,1 0-16,0-18 0,-1 18 0,18 0 16,-17 0-16,17 0 0,-17 0 0,0 0 0,52 0 0,-52 0 15,0-17-15,52 17 0,318-18 16,-282 18-1,0 0-15,-53 0 16,-36 0-16,1 0 0,53 0 0,-54 0 0,18 0 0,-17 0 16,17 18-16,1-18 0,-19 0 0,19 0 15,-19 0-15,1 0 0,-1 0 0,1 17 16,0-17-16,-1 0 0,1 0 16,0 0-16,-1 0 15,1 0 1</inkml:trace>
  <inkml:trace contextRef="#ctx0" brushRef="#br0" timeOffset="190144.06">10813 7761 0,'0'-18'62,"17"18"-62,1 0 16,0 0-16,-1 0 16,1 0-1,-1 0-15,1 0 0,0 0 16,-1 0-16,1 0 0,0 0 0,-1 0 0,1 0 15,0 0-15,-1 0 0,1 0 0,0 0 16,-1 0-16,1 0 0,-1 0 0,1 0 0,0 0 16,17 0-16,-17 0 0,-1 0 0,1 0 15,17 0-15,-17 0 0,-18-17 0,17 17 0,1 0 16,0 0-16,-1 0 0,1 0 0,17 0 0,-17 0 16,0 0-16,-1 0 0,1 0 0,-1 0 15,1 0 1,0 0 31,-1 0-32,36 0 1,-35 0-16,0 0 0,-1 0 0,1 0 16,0 0-16,-1 0 0,1 0 15,-1 0-15,1 0 0,0 0 0,17 0 16,-17 0-16,-1 0 0,1 0 15,0 0-15,-18 17 0,17-17 0,1 0 16,-1 0-16,1 0 0,0 0 16,-1 0-1,1 0-15,0 0 16,-1 0-16,1 0 16,0 0-16,-1 0 0,1 0 15,-1 0-15,1 0 0,0 0 16,-1 0-16,1 0 15,35 0-15,-35 0 16,-1 0-16,1 0 0,0 0 16,-1 0-16,1 0 15,-1 0-15,1 0 0,0 0 16,-1 0-16,1 0 0,0 0 16,-1 18-16,1-18 0,0 0 15,-1 0-15,1 0 0,-1 0 16,1 0-16,0 0 0,-1 0 15,1 0-15,0 0 16,-1 0-16,1 0 16,0 0-1,-1 0-15</inkml:trace>
  <inkml:trace contextRef="#ctx0" brushRef="#br0" timeOffset="194488.08">10813 7708 0,'0'-17'0,"0"-1"16,0 0-1,0 1-15,-18 17 0,18-18 0,0 0 0,0 1 16,0-1-16,0 0 0,0 1 15,0-1-15,0 1 0,0-1 16,0 0-16,0 1 0,0-1 0,0 0 0,0 1 16,0-1-16,18 0 0,-18 1 0,0-1 0,0 1 15,17-1-15,-17 0 0,0 1 16,18-1-16,-18 0 0,18 1 16,-18-1-16,17 18 0,-17-18 0,0 1 0,18 17 15,-18-18-15,0 0 0,17 18 0,-17-17 16,18 17-16,0-18 0,-1 18 15,1 0-15,0 0 0,-18-17 0,17 17 0,-17-18 16,36 18-16,-19 0 0,-17-18 0,18 18 16,0 0-16,-1 0 0,1-17 0,-1 17 15,1 0-15,0 0 0,-1 0 16,-17-18-16,18 18 0,0 0 0,-1 0 0,1 0 0,0 0 16,-1-18-16,1 18 0,-1 0 15,1 0-15,0 0 0,-1 0 0,1 0 0,0 0 16,17 0-16,-17 0 0,-1 0 15,1 0-15,-1 0 0,1 0 16,0 0-16,-1 0 0,1 0 0,0 0 16,-1 0-16,1 0 0,0 0 15,-1 0-15,1 18 0,0-18 0,-1 0 16,1 0-16,-1 0 16,1 18-16,0-18 0,-1 0 0,1 0 15,0 0-15,-1 0 0,1 0 0,0 0 16,-1 0-16,1 0 0,-1 0 0,-17 17 15,18-17-15,0 0 0,-1 0 16,1 0-16,0 0 0,-1 0 0,1 0 16,0 0-16,-1 18 0,1-18 15,-1 0 1,1 0-16,0 0 16,-1 0-16,1 0 0,-18 18 15,18-18-15,-1 0 16,1 0-16,0 0 0,-1 0 15,-17 17-15,18-17 0,0 18 0,-1-18 0,1 0 16,-1 0 0,-17 17-16,18-17 15,0 0 1,-18 18-16,17-18 16,-17 18-1,18-18-15,-18 17 16,35-17-16,-35 18 15,18-18-15,-18 18 16,18-1 0,-1 1-16,1 0 15,-18-1 1,17 1 0,-17 0-1,18-18 1,0 0-16,-18 17 15,0 1 17,17-18-17,-17 17 1,0 1-16,18-18 0,-18 18 16,18-1 15,-1-17-16,-17 18-15,0 0 16,0-1 0,0 1 15,0 0-15,18-1-16,-18 1 15,0-1 1,0 1-16,0 0 15,0-1 1,18-17-16,-18 18 16,0 0-1,0-1 1,0 1-16,0 0 31,0-1-15,0 1-16,0-1 31</inkml:trace>
  <inkml:trace contextRef="#ctx0" brushRef="#br0" timeOffset="-180623.49">8696 7549 0</inkml:trace>
  <inkml:trace contextRef="#ctx0" brushRef="#br0" timeOffset="-176440.64">14817 9243 0,'17'0'16,"1"0"-1,0 0 1,-1 0-16,1 0 0,17 0 16,-17 0-16,35 0 15,-18 0-15,-17 0 16,-1 0-16</inkml:trace>
  <inkml:trace contextRef="#ctx0" brushRef="#br0" timeOffset="-175504.42">14834 10954 0,'18'0'15,"0"0"-15,-1 0 0,1 0 16,0 0-16,-1 0 0,1 0 0,-1 0 0,19 0 15,-19 0-15,1 0 0,0 0 0,-1 0 0,1 0 0,0 0 0,34 0 16,-34 0-16,0 0 16,-1 0-16,1 0 0</inkml:trace>
  <inkml:trace contextRef="#ctx0" brushRef="#br0" timeOffset="-175184.81">15575 11236 0</inkml:trace>
  <inkml:trace contextRef="#ctx0" brushRef="#br0" timeOffset="-170415.95">17321 7355 0,'-17'0'47,"17"18"-47,-18-18 16,-17 0-16,35 18 16,-18-18-16,1 0 0,-1 0 15,0 0-15,1 0 0,-1 17 0,0-17 16,1 0-16,-1 0 0,0 18 0,-17-18 15,35 18-15,-17-18 0,-19 0 0,36 17 0,-17-17 0,-1 0 0,0 0 16,1 18-16,-1-18 0,0 0 0,1 0 0,-1 0 0,1 0 0,17 18 0,-18-18 16,0 0-16,1 17 0,-1-17 0,0 0 0,1 0 0,-1 0 0,0 0 15,18 18-15,-35-18 0,17 0 0,36 0 203,0 0-203,-1 0 16,1 0-16,0 0 0</inkml:trace>
  <inkml:trace contextRef="#ctx0" brushRef="#br0" timeOffset="-169668.93">17515 7444 0,'0'17'16,"0"1"-16,0 0 15,0-1-15,-17-17 16,17 18-16,0-1 0,0 1 15,-18-18 1,18 18 0,0-1-1,0 1 1,0 0 31,0-1-32</inkml:trace>
  <inkml:trace contextRef="#ctx0" brushRef="#br0" timeOffset="-154094.59">22543 11765 0,'0'-17'16,"17"17"-16,1 0 16,-1 0-16,1 0 0,0 0 15,-18-18-15,17 18 0,1 0 0,0 0 0,-1 0 0,1 0 0,0 0 16,-1 0-16,18 0 0,-17 0 0,0 0 0,-1 0 15,124 0-15,-123 0 16,53 0-16,-36 0 0,0 0 0,-17 0 0,17 0 0,0 0 0,18 0 16,0 0-16,-17 0 0,34 0 0,-17 0 0,-18 0 0,1 0 15,-19 0-15,71-18 0,-70 18 0,17 0 0,1 0 16,52 0-16,-53 0 0,53 0 0,-17 0 0,-54 0 16,1 0-16,35 0 0,-35 0 0,17 0 0,-17 0 0,17 0 15,0 0-15,-17 0 0,-1 0 0,1 0 16,0 0-16,-1 18 0,1-18 0,0 0 0,35 0 15,-36 0 1</inkml:trace>
  <inkml:trace contextRef="#ctx0" brushRef="#br0" timeOffset="-148712.77">15222 11730 0,'0'-18'79,"0"1"-79,0-1 15,-17 0-15,-1 18 16,18-17-1,-18 17 48,1 0-47,-1 0-1,1 0 1,17 17-16,-18 1 0,18 0 0,-18-18 15,1 17-15,-1-17 16,0 0-16,18 18 0,-17-18 16,17 18-16,-18-1 0,18 1 15,0-1-15,-18-17 0,18 18 16,-17-18-16,17 18 0,0-1 0,-18-17 0,18 18 16,0 0-16,0-1 0,0 1 15,0 0 1,0-1-16,0 1 15,0-1 1,0 1-16,0 0 16,18-18-16,-1 0 15,1 0-15,0 0 16,-1 0 0,1 0-16,0 0 15,-1 0 1,1-18-1,0 18-15,-1 0 0,-17-18 16,0 1-16,18 17 0,-18-18 0,0 1 0,0-1 16,17 18-16,-17-18 0,18 18 0,-18-17 0,0-1 15,18 18-15,-18-18 0,17 18 16,-17-17-16,0-1 0,18 18 0,-18-18 16,18 18-16,-18-17 0,0-1 31,0 1-16,0-1-15,0 0 32,0 1-17,0-1 17,0 36 139,0-1-155,0 1-16,0 0 16,0-1-1,0 1 1,0-1-16,0 1 0,0 0 16,17-18-16,-17 17 0,0 1 15,0 0-15,0-1 16,18 1-16,-18 0 15,0-1 1,0 1-16,18-18 0,-18 17 16,17-17-16,-17 18 0,0 0 0,18-18 0,-18 17 15,0 1-15,17 0 16,1-1-16,0-17 0,-1 0 47,1 0-16</inkml:trace>
  <inkml:trace contextRef="#ctx0" brushRef="#br0" timeOffset="-147679.16">8008 12294 0,'18'0'78</inkml:trace>
  <inkml:trace contextRef="#ctx0" brushRef="#br0" timeOffset="-146974.75">14975 12047 0</inkml:trace>
  <inkml:trace contextRef="#ctx0" brushRef="#br0" timeOffset="-142292.04">25629 11677 0,'18'0'47,"0"0"-47,-1 0 15,1 0-15,0 0 0,-1 0 16,1 0-16,-1 0 0,1 0 0,0 0 15,-1 0-15,1 0 0,0 0 0,-1 0 0,19 0 0,-19 0 16,1 0-16,-1 0 0,54 0 16,-36 0-16,-17 0 0,0 0 0,17 0 0,-18 0 15,1 0-15,0 0 0,-1 0 0,1 0 16,17 0-16,-17 0 0,0 0 0,-1 0 0,1 0 0,0 0 16,-1 0-16,1 0 0,-1 0 0,1 0 0,35 0 15,-18 0-15,-17 0 0,0 0 16,-1 0-16,1 0 0,-1 0 0,1 0 0,0 0 0,-1 0 15,1 0-15,0 0 0,-1 0 0,1 0 0,0 0 16,-1 0-16,1 0 0,-1 0 16,1 0-16,0 0 0,-1 0 15,1 0-15,0 0 16,-1 0-16,1 0 0,0 0 16,-1 0-16,1 0 0,0 0 0,-1 0 15,1 0-15,-1 0 0,1 0 16,0 0-16,-1 0 0,1 0 0,0 0 15,17 0 1,-17 0-16,-1 0 0,1 0 16,-1 0 15,1 0-15,0 0-16,-1 0 15,1 0-15,0 0 0,-1 0 16,1 0-16,0 0 15,-1 0-15,1 0 0,-1 0 16,1 0 0,0 0-16,-1 0 15,-17 18-15,18-18 0,0 0 0,-1 0 16,1 0-16,0 0 0,-1 0 16,1 0 46,0 0-46,-1 0 31</inkml:trace>
  <inkml:trace contextRef="#ctx0" brushRef="#br0" timeOffset="-131935.1">22631 11783 0,'0'-18'32,"-18"1"-17,0 17-15,18-18 0,0 0 16,-17 1-16,-1-1 0,-35-70 15,36 70 1,17 0-16,-18 1 0,0-1 0,18 1 16,0-1-16,-17 18 0,17-18 15,0 1-15,0-1 0,-18 0 0,18 1 0,0-1 16,0 0-16,0-17 0,0 18 0,0-19 16,0 19-16,0-1 0,0 0 0,0 1 15,0-1-15,18 18 0,-18-35 0,17 0 16,-17 17-16,18 0 0,-18 1 0,18-1 15,-18 0-15,35-35 16,-17 18-16,-1 17 0,-17 1 16,18 17-16,-1 0 0,-17-18 0,18 1 0,0 17 15,17-36-15,18 1 0,-18 17 16,-17 18-16,-1-17 0,19-1 0,-19 18 16,1 0-16,0 0 0,-18-18 0,17 18 0,1 0 0,0 0 0,-18-17 0,17 17 15,1 0-15,-1 0 0,-17-18 0,18 18 0,0 0 0,-1 0 16,19 0-16,-19 0 0,19-17 0,-19 17 15,1 0-15,0 0 0,-1 0 0,36 0 16,0 0-16,-18 0 0,-17 0 16,0 0-16,52-18 15,-52 18-15,-1 0 0,1 0 16,0 0-16,-1 0 16,1 0-16,0 0 15,-1 0-15,1 0 0,-1 0 0,1 0 0,0 0 16,-1 0-16,1 0 0,0 0 0,17 0 0,-35 18 0,18-18 0,17 0 15,-17 0-15,-1 0 0,1 0 0,17 0 0,-17 0 0,-1 0 16,1 0-16,0 0 0,-1 0 0,1 0 0,0 0 16,-1 17-16,18-17 0,-17 18 15,0-18-15,-1 0 0,1 0 0,-18 17 16,18-17-16,-1 0 0,1 0 0,-18 18 0,18-18 16,-1 0-16,-17 18 15,18-18-15,-18 17 16,17 1-16,1-18 0,0 18 15,-1-1-15,-17 1 0,18-18 0,-18 18 16,18-18-16,-18 17 0,17-17 0,-17 18 0,18-1 16,0-17-16,-1 18 0,1-18 15,0 18-15,-18-1 0,17-17 0,1 18 16,-1 0-16,-17-1 16,18-17-16,-18 18 15,0 0-15,18-18 0,-18 17 0,0 1 16,17-18-16,1 35 0,-18-17 15,0-1-15,18-17 0,-18 36 0,0-19 16,0 1-16,0 0 0,0-1 16,0 1-16,0 0 15,0-1-15,0 1 0,0-1 16,0 1-16,0 0 0,0-1 0,0 1 16,0 0-16,0-1 0,0 1 15,0 0-15,-18-18 0,18 17 0,-18 1 16,18-1-16,0 1 0,0 0 15,0-1-15,0 1 0,-17-18 0,17 18 16,0-1-16,0 1 0,-18 0 16,18-1-16,0 1 15,-18-18 1,18 18 31,-17-18-47,17 17 15,-18-17-15,1 0 219</inkml:trace>
  <inkml:trace contextRef="#ctx0" brushRef="#br0" timeOffset="-127206.62">28046 12118 0,'0'18'31,"17"-18"-15,1 0-16,-18 17 0,18-17 16,-18 18-16,17-18 0,-17 17 15,18 1-15,0-18 0,-1 0 16,-17 18-16,18-18 0,0 17 0,-1-17 16,1 0-16,0 18 0,-18 0 0,17-18 0,1 0 0,-1 17 15,19-17-15,-19 18 0,1-18 0,0 0 0,-18 18 0,35-18 16,-17 0-16,-1 0 0,1 0 0,-1 0 0,1 17 15,0-17-15,17 18 0,-17-18 0,-1 0 0,1 0 16,17 18-16,-17-18 0,-1 0 16,1 0-16,0 17 0,-1-17 31,1 0-15,0 0-1,-1 0-15,1 0 0,0 0 0,-1 0 16,1-17-16,0 17 0,-18-18 0,35 18 0,-35-18 0,17 18 15,19 0-15,-19-17 0,36-1 16,-17 0-16,-19 18 0,1 0 0,-1 0 0,1-17 0,0-1 16,-1 18-16,1 0 0,0 0 0,-18-18 0,17 18 0,1 0 15,0-17-15,-1 17 0,1 0 0,-1 0 16,-17-18-16,18 18 0,0 0 0,-18-18 0,17 18 16,1 0-16,0 0 31,-1 0-31,1 0 15,0 0-15,-1 0 16,-17-17-16,18 17 0,0 0 0,-1 0 0,1 0 16,-1 0-16,1 0 0,-18-18 0,18 18 15,-1 0-15,1 0 0,0 0 16,-1 0 0,1 0-16,-18 18 0,0-1 0,18-17 15,-18 18-15,17-18 16,-17 18-16,18-18 0,-1 0 0,-17 17 15,18 1-15,0-18 0,-18 18 16,53-1-16,-36-17 16,1 18-16,17 0 0,-17-18 0,17 35 15,-17-35-15,-1 0 16,-17 18-16,18-18 0,0 0 0,-1 17 0,1-17 0,0 0 16,-18 18-16,17-18 0,1 17 0,0-17 0,-1 0 15,1 0-15,-1 0 0,1 18 0,0-18 16,-1 0-16,1 0 0,0 0 15,-1 0-15,1 0 0,0 0 0,-1 0 0,1 0 0,-1 0 16,1-18-16,0 18 0,-1 0 16,1-17-16,0 17 0,-18-18 0,17 18 0,1 0 15,-18-17-15,18 17 0,-1-18 0,1 0 0,-1 18 16,-17-17-16,18 17 0,17-18 0,-17 18 0,-18-18 16,18 18-16,-1 0 0,1 0 0,0-17 0,-1 17 0,-17-18 15,18 0-15,0 18 0,-1 0 0,1 0 0,-18-17 0,35 17 16,-17-18-16,-1 0 0,1 18 0,0-17 15,-1-1-15,1 18 0,-18-17 0,18 17 0,-1 0 16,1 0-16,-18-18 0,17 18 0,-17-18 16,18 18-16,0 0 0,-1 0 0,1 0 0,-18-17 15,18 17-15,-1 0 0,1-18 0,17 18 16,-17 0-16,-18-18 0,17 18 16,1 0-16,-18-17 0,18 17 15,-1 0 1,1 17 15,0 1-15,-18 0-16,17-18 0,-17 17 0,18-17 15,-18 18-15,18-18 0,-1 18 0,-17-1 0,18-17 16,0 18-16,-1-1 0,1 1 0,-1-18 16,1 18-16,-18-1 0,18-17 0,-1 18 15,1-18-15,0 18 0,-1-18 16,-17 17-16,18-17 0,0 0 0,-1 0 15,1 18-15,-1-18 16,-17 18-16,18-18 16,0 0 15,-1 0-31,-17-18 0,18 18 0,0-18 16,-1 18-16,1 0 0,0 0 15,-1-17-15,1 17 0,-1-18 0,1 18 0,-18-18 16,18 18-16,-1 0 0,1 0 0,-18-17 0,18 17 0,-1 0 0,-17-18 15,18 18-15,0 0 0,-18-18 0,17 18 0,1 0 16,-18-17-16,0-1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2-20T06:40:29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8573 7444 0</inkml:trace>
  <inkml:trace contextRef="#ctx0" brushRef="#br0" timeOffset="2499.92">10813 7691 0,'17'0'0,"1"0"16,0 0-16,-1 0 0,1 0 0,-1 0 15,1 0-15,0 0 0,17 0 0,-17 0 0,17 0 16,-17 0-16,17 0 0,-17 0 0,17 0 0,0 0 0,0 0 0,1 0 0,263 0 31,-122 0-31,-142 0 0,18 0 16,53 0-16,-71 0 0,0 0 0,1 0 0,17 0 0,-18 0 15,53 0-15,-70 0 0,52 0 0,-52 0 16,53 0-16,-54 0 0,1 0 0,17 0 16,-17 0-16,17 0 0,-17 0 0,-1 0 0,1 0 15,0 0-15,-1 0 0,1 0 0,-1 0 0,1 0 0,0 0 16,17 0-16,-17 0 0,-1 0 0,1 0 15,17 0 1,-17 0-16</inkml:trace>
  <inkml:trace contextRef="#ctx0" brushRef="#br0" timeOffset="4368.34">14623 7726 0,'17'0'15,"1"0"1,0 0 0,-1 0-16,1 0 15,-1 0-15,1 0 16,0 0-16,-1 0 0,1 0 16,0 0-16,17 0 15,-17 0-15,-1 0 0,1 0 0,0 0 0,-1 0 16,1 0-16,-1 0 0,1 0 0,0 0 15,17 0-15,-17 0 0,-1 0 0,1 0 0,0 0 16,-1 0-16,1 0 0,-1 0 0,1 0 0,0 0 16,-1 0-16,1 0 0,0 0 0,-1 0 0,1 0 15,17 0 1,-17 0-16,-1 0 16</inkml:trace>
  <inkml:trace contextRef="#ctx0" brushRef="#br0" timeOffset="-88342.76">8696 6526 0,'-18'-17'63,"1"17"-63,17-18 0,-18 0 0,18 1 16,-18 17-16,18-18 0,-35 1 0,35-1 15,-53-35-15,53 35 0,-35 1 16,17-19-16,-17 1 0,35 18 15,-35-1-15,35 0 0,-18 18 0,18-17 0,-18 17 16,18-18-16,-17 0 0,17 1 0,-18 17 16,18-18-16,0 0 15,0-17-15,0 18 0,0-1 0,0 0 16,0 1-16,0-1 0,0 0 0,0 1 0,0-1 0,0-17 16,0 17-16,0 0 0,0 1 0,0-1 0,0 1 0,0-1 15,0 0-15,0 1 0,0-1 0,0 0 0,0 1 0,0-1 16,0-17-16,0 17 0,18 18 15,-18-17-15,0-1 0,17 0 0,1 1 16,0-1-16,-1 0 0,-17 1 16,18 17-16,0 0 0,-18-18 0,17 18 0,1 0 0,0-18 0,-1 18 15,-17-17-15,18 17 0,0-18 0,-1 18 0,1 0 0,35-35 16,-18 17-16,-17 18 0,-1 0 0,19 0 16,-36-17-16,35 17 0,-18-18 0,1 18 0,0 0 0,-1 0 0,1-18 15,0 18-15,17 0 0,-17 0 0,17 0 0,-35-17 0,17 17 16,19 0-16,-1-18 0,-17 18 0,-1 0 0,1 0 0,17 0 0,36-18 15,-54 18-15,19 0 0,-1 0 16,0 0-16,18-17 0,-18 17 0,-17 0 0,0 0 0,-1 0 16,19 0-16,-19 0 0,1 0 0,0 0 0,-1 0 0,1 0 0,17 0 0,-17 0 15,-1 0-15,1 0 0,0 0 0,-1 0 0,1 0 0,0 0 0,-1 0 0,1 0 16,0 0-16,34 0 0,-34 0 0,35 0 16,0 0-16,-35 17 0,-1-17 0,1 0 0,17 18 0,-17-18 0,-1 0 15,36 0-15,-35 0 0,0 0 0,17 18 0,-18-18 0,1 0 16,17 0-16,-17 0 0,0 17 0,-1-17 0,19 0 0,-19 0 0,1 0 0,0 0 15,-1 0-15,1 0 0,-1 0 0,19 18 0,34 0 16,-52-18-16,17 0 0,0 0 0,-17 0 0,17 17 16,-17-17-16,0 0 0,-1 0 0,1 0 0,0 0 0,-18 18 15,17-18-15,1 0 0,-1 18 0,1-18 0,0 0 16,-1 0-16,1 0 0,0 0 0,-1 17 16,1-17-16,0 0 0,-18 18 15,17-18-15,1 0 0,0 0 0,-18 17 16,17-17-16,-17 18 0,18-18 0,-18 18 15,17-18-15,1 0 0,0 17 0,-1 1 16,-17 0-16,18-18 0,0 17 0,-1 1 0,1 0 16,0-1-16,-1-17 0,1 35 0,-1-35 0,1 18 15,0-18-15,-18 18 0,35-1 0,-17 1 0,-1 0 0,1-18 16,0 17-16,-18 1 0,35-18 0,-18 18 0,1-18 16,-18 17-16,18-17 0,-1 18 0,1-18 15,-18 17-15,18-17 0,-18 18 16,0 0-16,17-18 15,-17 17-15,0 1 0,18-18 0,-18 18 0,0-1 16,0 1-16,0 0 0,18-18 16,-18 17-16,0 1 0,0 0 0,0-1 15,17-17-15,-17 18 0,0-1 16,0 1-16,0 0 0,0-1 16,0 1-16,0 0 0,0-1 15,-17 1-15,17 0 0,-18-1 0,18 1 16,-18-18-16,1 17 0,17 1 0,-18-18 15,18 18-15,-18-18 0,1 17 0,-1-17 0,18 18 16,-18-18-16,1 0 0,17 18 0,-18-18 0,18 17 16,-53-17-16,36 18 15,-1-18-15,0 0 0,-17 0 0,17 18 0,1-18 0,-18 17 16,17 1-16,0-18 0,1 0 0,-1 17 0,0-17 16,1 18-16,-19-18 0,19 0 0,-1 18 0,1-18 15,-1 0-15,0 0 0,1 0 0,-19 17 0,1-17 16,17 0-16,1 0 0,-1 18 0,0-18 0,1 0 0,-1 0 0,-17 0 15,17 0-15,1 0 0,-1 0 0,0 0 0,1 0 16,-1 0-16,-17 0 0,17 0 0,1 0 0,-1 0 16,0 0-16,1 0 0,-1 0 0,-17 0 15,17 0-15,-17 0 0,0 0 16,17 0-16,0 0 0,1 0 0,-1 0 0,0 0 0,1 0 16,-1 0-16,-17 0 0,17 0 0,0 0 0,-17 0 0,-18 0 15,36 0-15,-1 0 0,0 0 0,-17 0 0,-18 0 0,36 0 16,-19 0-16,19 0 0,-72-35 0,54 35 0,-18 0 15,-17 0-15,34 0 0,1 0 0,0 0 16,17 0-16,-35-18 0,36 18 0,-1 0 0,0 0 0,-17-18 16,17 18-16,1 0 0,-18 0 0,35-17 0,-18 17 0,0 0 15,1 0-15,-1 0 0,0 0 0,1 0 16,-1 0-16,0 0 0,1 0 0,-1 0 16,1 0-16,-1-18 0,0 18 15,1 0-15,-1 0 0,0 0 16,-52 0-1,52 0-15,-17-17 16,17 17-16,1 0 0,-1 0 0,0-18 16,1 18-16,-1 0 15,0 0-15,1 0 16,-1 0-16,0 0 16,1 0-16,-1 0 0,1 0 0,-1 0 15,0 0-15,1 0 0,-1 0 0,0 0 16,1 18-16,-1-18 0,0 0 0,1 0 15,-1 0-15,1 0 125</inkml:trace>
  <inkml:trace contextRef="#ctx0" brushRef="#br0" timeOffset="-76063.61">23336 7902 0,'0'-17'47,"0"-1"-47,-17 0 15,17 1-15,-18-1 0,18 0 16,0 1-16,0-1 0,0 0 16,0 1-16,0-1 0,0 1 15,0-1-15,0 0 0,0 1 16,0-1-16,0 0 16,0 1-16,18 17 0,-18-18 15,0 0-15,0 1 16,17 17-16,-17-18 0,0 1 15,18-1-15,0 18 0,-18-18 16,0 1-16,17 17 0,-17-18 16,18 0-16,-18 1 0,17 17 0,1 0 15,-18-18-15,0 0 16,18 1-16,-18-1 0,17 18 0,-17-17 16,18 17-16,0 0 0,-1 0 15,-17-18-15,18 18 0,0-18 0,-1 18 16,1 0-16,-18-17 0,17 17 15,1 0 79,0 0-78,-18 17-16,17-17 15,-17 18-15,18-18 0,-18 18 0,0-1 16,0 1-16,18-18 0,-18 17 0,0 1 16,0 0-1,0-1-15,0 19 16,0-19-16,0 1 0,0 0 16,0-1-16,0 1 0,0-1 15,0 1-15,0 0 16,0-1-16,0 1 15,0 0 1,0-1 15,0 1-31,-18-18 16,18 18-16,-18-18 16,18 17-16,0 1 0,-17-18 15,-1 17-15,0-17 16,18 18-16,-17-18 0,17 18 0,-35-1 15,17 1 1,0-18-16,1 18 16,17-1-16,-18-17 0,0 0 15,1 0 63,17 18-62,-18-18 203,0 0-204,1 0-15,-1 0 16,1 0-16,-1 0 16,0 0-16,1 0 281</inkml:trace>
  <inkml:trace contextRef="#ctx0" brushRef="#br0" timeOffset="-72565.05">25506 10883 0,'0'-17'78,"0"-1"-62,17 18-16,1-18 0,0 18 15,-1 0-15,1-17 0,0 17 0,-1 0 16,1 0-16,0-18 0,-1 18 0,1 0 16,0 0-16,-18-18 0,17 18 0,1 0 0,-1 0 15,1 0-15,0 0 16,-1 0-16,1 0 15,0 0-15,-1 0 16,1 0-16,0 0 0,-1 0 16,1 0-16,-1 0 0,1 0 0,0 0 15,-1 0-15,1 0 0,0 0 0,-1 0 16,1 0 31,0 0-47,-1 0 15,1 0-15,-18 18 0,17-18 0,1 0 0,0 0 16,-1 0-16,19 0 16,-36 18 77</inkml:trace>
  <inkml:trace contextRef="#ctx0" brushRef="#br0" timeOffset="-66255.84">24236 8343 0,'17'0'94,"1"0"-79,0 0-15,-1 0 16,1 0-16,0 0 15,-1 0-15,1 0 0,0 0 16,-1 0-16,1 0 0,0 0 16,-1 0-16,1 0 15,17 0-15,-17 0 16,-1 0-16,1 0 16,0 0-16,-1 0 15,1 0-15,0 0 0,-1 0 16,1 0-16,-1 0 0,1 0 0,0 0 15,-1 0-15,1 0 0,0 0 16,-1 0-16,1 0 0</inkml:trace>
  <inkml:trace contextRef="#ctx0" brushRef="#br0" timeOffset="-62980.69">10054 8149 0,'18'0'16,"-18"18"-16,17-1 0,1-17 15,0 18-15,-1-18 0,-17 35 0,18-35 0,0 18 16,-1 0-16,-17-1 0,18-17 0,0 0 0,-1 36 15,18-1-15,-17-18 0,17 1 0,-17 0 16,0-1-16,-1-17 0,-17 18 0,36 0 0,-19-1 16,1 19-1,0-36-15,-18 17 16,17-17-16,-17 18 0,0 0 0,18-1 16,-18 1-16,17-18 0,-17 17 15,18 1-15,-18 0 0,18-18 16,-18 17-1,0 1 1,0 0 47,0-1-32,-18-17-16,0 0-15,1 0 0,-1 0 0,1 0 16,-19 0-16,19 18 0,-1-18 16,0 0-16,1 0 0,-1 0 0,0 0 0,1 0 0,-1 0 15,-17 0-15,17 0 0,1 0 0,-1 0 16,0 0 31</inkml:trace>
  <inkml:trace contextRef="#ctx0" brushRef="#br0" timeOffset="-58432.85">30603 10848 0,'18'0'31,"17"0"-16,1-18 1,-19 18-16,1 0 0,0 0 0,-1-17 0,107 17 16,-107 0-16,19-18 0,-19 18 0,1 0 15,35 0-15,-36-18 0,19 18 0,-19 0 0,19 0 0,-19 0 0,71 0 16,-70 0-16,0 0 0,17 0 0,-17 0 0,-1 0 0,36 0 16,-35 0-16,0 0 0,17 0 0,-18 0 0,89 0 15,-70 0-15,-1 0 0,-18 0 16,1 0-16,0 0 0,-1 0 0,1 0 0,0 0 0,-1 0 15,1 0-15,0 0 32,-1 0 15</inkml:trace>
  <inkml:trace contextRef="#ctx0" brushRef="#br0" timeOffset="-54894.96">29968 8149 0</inkml:trace>
  <inkml:trace contextRef="#ctx0" brushRef="#br0" timeOffset="-44575.54">27799 17321 0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2-20T06:42:29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16880 7902 0</inkml:trace>
  <inkml:trace contextRef="#ctx0" brushRef="#br0" timeOffset="687.4">16616 7867 0,'17'0'15,"1"0"-15,0 0 16,-1 0-16,1 0 0,0 0 0,-1 0 0,1 0 0,0 18 15,-1-18-15,1 0 0,0 0 0,17 0 0,-18 17 0,36-17 16,-17 0-16,-1 0 0,0 0 0,71 0 16,-71 0-16,53 0 0,1 18 0,-72-18 0,19 0 15,17 0-15,-1 0 0,-16 0 0,-19 0 0,19 0 16,-19 0-16,1 0 0,0 0 0,-1 18 0,18-18 0,1 0 16,-19 0-16,1 0 0,0 0 0,-1 0 15</inkml:trace>
  <inkml:trace contextRef="#ctx0" brushRef="#br0" timeOffset="1766.78">20990 7779 0,'53'0'0,"-35"0"0,-1 0 0,1 0 16,17 0-16,-17 0 0,17 17 0,-17 1 0,0-18 0,17 0 15,0 0-15,0 0 0,18 0 0,-17 18 0,-1-18 0,0 0 0,-17 0 16,35 0-16,-18 0 0,0 0 0,1 0 0,16 17 0,19-17 15,-18 0-15,-18 0 0,36 0 0,-36 0 0,18 0 0,-35 0 0,-1 0 16,19 0-16,-19 0 0,1 0 0,-1 0 0,1 0 0,17 0 16,-17 0-16,0 0 0,-1 0 15,1 0 1,0 0 0,-1 0-1,1 18-15,-1-18 16,1 0-16,0 0 15,-1 0 1,-17 18-16,18-18 63</inkml:trace>
  <inkml:trace contextRef="#ctx0" brushRef="#br0" timeOffset="3256.59">25806 7938 0,'17'0'16,"1"0"0,0 0-16,-1 0 0,1 0 0,0 0 15,-1 0-15,1 0 0,17-18 0,-17 18 0,17 0 16,-17 0-16,17 0 0,-17 0 0,-1 0 0,18 0 0,1 0 15,-1-18-15,36 1 0,-36 17 0,0 0 0,-17 0 16,158-18-16,-158 18 0,70 0 0,-53 0 16,1 0-16,-19 0 0,18 0 0,1 0 0,-1 0 0,0 0 0,-17 0 15,0 0-15,17 0 0,-17 0 0,-1 0 0,18 0 0,-17 0 0,0 0 0,35 0 16,-36 0-16,1 0 0,0 0 0,-1 0 0,1 18 16,-1-18-16,1 0 0,0 0 0,-1 0 0,1 0 15,0 0-15,-18 17 0,17-17 0,1 0 0,0 0 16,-1 0 31,1 0-47,-1 18 15,36-18 1,-35 18-16,0-18 0,-1 0 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emf"/><Relationship Id="rId5" Type="http://schemas.openxmlformats.org/officeDocument/2006/relationships/image" Target="../media/image15.png"/><Relationship Id="rId10" Type="http://schemas.openxmlformats.org/officeDocument/2006/relationships/customXml" Target="../ink/ink3.xml"/><Relationship Id="rId4" Type="http://schemas.openxmlformats.org/officeDocument/2006/relationships/image" Target="../media/image14.png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309745" y="5209540"/>
            <a:ext cx="3568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2020.12.20  •  ChongQing</a:t>
            </a:r>
          </a:p>
          <a:p>
            <a:pPr algn="ctr">
              <a:buClrTx/>
              <a:buSzTx/>
              <a:buFontTx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  <a:sym typeface="+mn-ea"/>
              </a:rPr>
              <a:t>Reported by Chenghong Li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581150"/>
            <a:ext cx="884428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Policy-GNN: Aggregation Optimization for Graph Neural Networks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49400" y="4251325"/>
            <a:ext cx="90893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KDD_2020</a:t>
            </a:r>
          </a:p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：https://github.com/lhenry15/Policy-GNN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9690" y="2920365"/>
            <a:ext cx="6992620" cy="1017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998855"/>
            <a:ext cx="12192000" cy="4745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" y="1531620"/>
            <a:ext cx="3944620" cy="300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接连接符 18"/>
          <p:cNvCxnSpPr/>
          <p:nvPr/>
        </p:nvCxnSpPr>
        <p:spPr>
          <a:xfrm>
            <a:off x="0" y="970425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79135" y="1531620"/>
            <a:ext cx="48780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 </a:t>
            </a: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Method</a:t>
            </a: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27" y="3770992"/>
            <a:ext cx="4919980" cy="27260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3995" y="1595755"/>
            <a:ext cx="92240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ntroducing diverse aggregation to the nodes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significantly boost the performance of GNNs.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Policy-GNN, a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meta-policy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to model the complex aggregation strategy.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formulate the graph representation learning as a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Markov decision process (MDP)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Markov Decision Process with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Deep-Q Learning (DQN)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07896CD4-A5C2-406F-B587-EDB5E28939DC}"/>
                  </a:ext>
                </a:extLst>
              </p14:cNvPr>
              <p14:cNvContentPartPr/>
              <p14:nvPr/>
            </p14:nvContentPartPr>
            <p14:xfrm>
              <a:off x="3733920" y="2571840"/>
              <a:ext cx="6635880" cy="389916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07896CD4-A5C2-406F-B587-EDB5E2893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4560" y="2562480"/>
                <a:ext cx="6654600" cy="391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" y="2040255"/>
            <a:ext cx="8039735" cy="3466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6915"/>
          <a:stretch>
            <a:fillRect/>
          </a:stretch>
        </p:blipFill>
        <p:spPr>
          <a:xfrm>
            <a:off x="8060055" y="3700145"/>
            <a:ext cx="4102735" cy="620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r="7035"/>
          <a:stretch>
            <a:fillRect/>
          </a:stretch>
        </p:blipFill>
        <p:spPr>
          <a:xfrm>
            <a:off x="8060055" y="3040380"/>
            <a:ext cx="4027805" cy="454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7865" y="5405755"/>
            <a:ext cx="1543685" cy="274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1570" y="5388610"/>
            <a:ext cx="3145155" cy="292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0F42456-75A8-4F44-9E25-BAB7B62DEFCF}"/>
                  </a:ext>
                </a:extLst>
              </p14:cNvPr>
              <p14:cNvContentPartPr/>
              <p14:nvPr/>
            </p14:nvContentPartPr>
            <p14:xfrm>
              <a:off x="2806560" y="4210200"/>
              <a:ext cx="159120" cy="1969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0F42456-75A8-4F44-9E25-BAB7B62DEF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7200" y="4200840"/>
                <a:ext cx="1778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44E9D981-8190-4715-A2CA-59095ECEABD1}"/>
                  </a:ext>
                </a:extLst>
              </p14:cNvPr>
              <p14:cNvContentPartPr/>
              <p14:nvPr/>
            </p14:nvContentPartPr>
            <p14:xfrm>
              <a:off x="755640" y="2209680"/>
              <a:ext cx="10782720" cy="227376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44E9D981-8190-4715-A2CA-59095ECEAB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6280" y="2200320"/>
                <a:ext cx="10801440" cy="229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425" y="2091690"/>
            <a:ext cx="3687445" cy="3362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" y="2040255"/>
            <a:ext cx="8039735" cy="34664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9FBF498-F1ED-4B30-9723-514DF5ED7847}"/>
                  </a:ext>
                </a:extLst>
              </p14:cNvPr>
              <p14:cNvContentPartPr/>
              <p14:nvPr/>
            </p14:nvContentPartPr>
            <p14:xfrm>
              <a:off x="3003480" y="1886040"/>
              <a:ext cx="8458560" cy="43498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9FBF498-F1ED-4B30-9723-514DF5ED78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4120" y="1876680"/>
                <a:ext cx="8477280" cy="436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395" y="1984375"/>
            <a:ext cx="8454390" cy="4010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25AD0728-CF7B-4C03-BEFC-AD1CEDEDC395}"/>
                  </a:ext>
                </a:extLst>
              </p14:cNvPr>
              <p14:cNvContentPartPr/>
              <p14:nvPr/>
            </p14:nvContentPartPr>
            <p14:xfrm>
              <a:off x="5981760" y="2800440"/>
              <a:ext cx="3930840" cy="5760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25AD0728-CF7B-4C03-BEFC-AD1CEDEDC3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2400" y="2791080"/>
                <a:ext cx="3949560" cy="7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635" y="1736090"/>
            <a:ext cx="4258945" cy="1988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245" y="4030345"/>
            <a:ext cx="8721725" cy="2652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Conclusion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3995" y="1967230"/>
            <a:ext cx="92240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Policy-GNN, a meta-policy framework that adaptively learns an aggregation policy to sample diverse iterations of aggregations for different nodes.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Policy-GNN formulates the graph representation learning problem as a Markov decision process and employs deep reinforcement learning with a tailored reward function to train the meta-policy.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17415" y="2845435"/>
            <a:ext cx="2784737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THANKS</a:t>
            </a:r>
            <a:endParaRPr lang="en-US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153</Words>
  <Application>Microsoft Office PowerPoint</Application>
  <PresentationFormat>宽屏</PresentationFormat>
  <Paragraphs>23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Experiments</vt:lpstr>
      <vt:lpstr>Experiments</vt:lpstr>
      <vt:lpstr>Conclusion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程鸿</cp:lastModifiedBy>
  <cp:revision>1663</cp:revision>
  <dcterms:created xsi:type="dcterms:W3CDTF">2017-04-22T07:59:00Z</dcterms:created>
  <dcterms:modified xsi:type="dcterms:W3CDTF">2020-12-20T07:24:22Z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