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6" r:id="rId5"/>
    <p:sldId id="269" r:id="rId6"/>
    <p:sldId id="276" r:id="rId7"/>
    <p:sldId id="268" r:id="rId8"/>
    <p:sldId id="270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270" autoAdjust="0"/>
  </p:normalViewPr>
  <p:slideViewPr>
    <p:cSldViewPr snapToGrid="0">
      <p:cViewPr varScale="1">
        <p:scale>
          <a:sx n="64" d="100"/>
          <a:sy n="64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65" y="125331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368" y="1501141"/>
            <a:ext cx="3944527" cy="32962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96535" y="2418080"/>
            <a:ext cx="5217795" cy="1583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/>
              <a:t>新闻推荐思路</a:t>
            </a:r>
            <a:endParaRPr lang="zh-CN" altLang="en-US" sz="4400"/>
          </a:p>
          <a:p>
            <a:pPr algn="ctr"/>
            <a:endParaRPr lang="zh-CN" altLang="en-US" sz="4400"/>
          </a:p>
          <a:p>
            <a:pPr algn="ctr"/>
            <a:r>
              <a:rPr lang="zh-CN" altLang="en-US" sz="900"/>
              <a:t>徐福</a:t>
            </a:r>
            <a:endParaRPr lang="zh-CN" altLang="en-US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74140" y="1253490"/>
            <a:ext cx="4432300" cy="50584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54165" y="2690495"/>
            <a:ext cx="42913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1热门推荐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2基于内容的推荐</a:t>
            </a:r>
            <a:r>
              <a:rPr lang="zh-CN" altLang="en-US"/>
              <a:t>（用户画像推荐）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3协同过滤推荐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4</a:t>
            </a:r>
            <a:r>
              <a:rPr lang="zh-CN" altLang="en-US"/>
              <a:t>融合推荐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718300" y="1737360"/>
            <a:ext cx="4163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一般的新闻推荐方法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18300" y="4991100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排序</a:t>
            </a:r>
            <a:r>
              <a:rPr lang="en-US" altLang="zh-CN"/>
              <a:t>-</a:t>
            </a:r>
            <a:r>
              <a:rPr lang="zh-CN" altLang="en-US"/>
              <a:t>点击率估计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23950" y="1699895"/>
            <a:ext cx="4086225" cy="3457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50" y="1762125"/>
            <a:ext cx="4162425" cy="33337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93825" y="1331595"/>
            <a:ext cx="2807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基于物品的协同过滤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61075" y="1393825"/>
            <a:ext cx="334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基于人物的协同过滤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67180" y="5217795"/>
            <a:ext cx="2461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物品</a:t>
            </a:r>
            <a:r>
              <a:rPr lang="en-US" altLang="zh-CN"/>
              <a:t>A</a:t>
            </a:r>
            <a:r>
              <a:rPr lang="zh-CN" altLang="en-US"/>
              <a:t>和物品</a:t>
            </a:r>
            <a:r>
              <a:rPr lang="en-US" altLang="zh-CN"/>
              <a:t>C</a:t>
            </a:r>
            <a:r>
              <a:rPr lang="zh-CN" altLang="en-US"/>
              <a:t>相似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67780" y="5217795"/>
            <a:ext cx="2728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用户</a:t>
            </a:r>
            <a:r>
              <a:rPr lang="en-US" altLang="zh-CN"/>
              <a:t>A</a:t>
            </a:r>
            <a:r>
              <a:rPr lang="zh-CN" altLang="en-US"/>
              <a:t>和用户</a:t>
            </a:r>
            <a:r>
              <a:rPr lang="en-US" altLang="zh-CN"/>
              <a:t>C</a:t>
            </a:r>
            <a:r>
              <a:rPr lang="zh-CN" altLang="en-US"/>
              <a:t>相似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QQ图片201911131835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0" y="293370"/>
            <a:ext cx="7614285" cy="4961255"/>
          </a:xfrm>
          <a:prstGeom prst="rect">
            <a:avLst/>
          </a:prstGeom>
        </p:spPr>
      </p:pic>
      <p:pic>
        <p:nvPicPr>
          <p:cNvPr id="6" name="图片 5" descr="QQ图片201911131836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010" y="1416050"/>
            <a:ext cx="2905125" cy="1381125"/>
          </a:xfrm>
          <a:prstGeom prst="rect">
            <a:avLst/>
          </a:prstGeom>
        </p:spPr>
      </p:pic>
      <p:pic>
        <p:nvPicPr>
          <p:cNvPr id="7" name="图片 6" descr="QQ图片201911131837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830" y="3024505"/>
            <a:ext cx="1447800" cy="809625"/>
          </a:xfrm>
          <a:prstGeom prst="rect">
            <a:avLst/>
          </a:prstGeom>
        </p:spPr>
      </p:pic>
      <p:pic>
        <p:nvPicPr>
          <p:cNvPr id="8" name="图片 7" descr="QQ图片201911131837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820" y="4093210"/>
            <a:ext cx="2876550" cy="1181100"/>
          </a:xfrm>
          <a:prstGeom prst="rect">
            <a:avLst/>
          </a:prstGeom>
        </p:spPr>
      </p:pic>
      <p:pic>
        <p:nvPicPr>
          <p:cNvPr id="9" name="图片 8" descr="QQ图片201911131837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830" y="5541010"/>
            <a:ext cx="1362075" cy="781050"/>
          </a:xfrm>
          <a:prstGeom prst="rect">
            <a:avLst/>
          </a:prstGeom>
        </p:spPr>
      </p:pic>
      <p:pic>
        <p:nvPicPr>
          <p:cNvPr id="10" name="图片 9" descr="QQ图片201911131837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7700" y="635635"/>
            <a:ext cx="3476625" cy="504825"/>
          </a:xfrm>
          <a:prstGeom prst="rect">
            <a:avLst/>
          </a:prstGeom>
        </p:spPr>
      </p:pic>
      <p:pic>
        <p:nvPicPr>
          <p:cNvPr id="11" name="图片 10" descr="QQ图片201911131843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195" y="5274310"/>
            <a:ext cx="2085975" cy="1104900"/>
          </a:xfrm>
          <a:prstGeom prst="rect">
            <a:avLst/>
          </a:prstGeom>
        </p:spPr>
      </p:pic>
      <p:pic>
        <p:nvPicPr>
          <p:cNvPr id="13" name="图片 12" descr="QQ图片201911131843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7110" y="5507355"/>
            <a:ext cx="19050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5925" y="397510"/>
            <a:ext cx="7614285" cy="385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" y="4753610"/>
            <a:ext cx="4200525" cy="504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25" y="5410835"/>
            <a:ext cx="3276600" cy="1219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1056005"/>
            <a:ext cx="3362325" cy="1257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950" y="2821305"/>
            <a:ext cx="3171825" cy="809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645" y="4753610"/>
            <a:ext cx="5248275" cy="1143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645" y="6012180"/>
            <a:ext cx="3952875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589020" y="2311400"/>
            <a:ext cx="5329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谢谢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8f6483af-402a-43e9-bd5a-a8f092fd7ba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WPS 演示</Application>
  <PresentationFormat>宽屏</PresentationFormat>
  <Paragraphs>44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Bahnschrift Condensed</vt:lpstr>
      <vt:lpstr>Vrinda</vt:lpstr>
      <vt:lpstr>Gill Sans Ultra Bold</vt:lpstr>
      <vt:lpstr>Times New Roman</vt:lpstr>
      <vt:lpstr>华康俪金黑W8(P)</vt:lpstr>
      <vt:lpstr>仿宋</vt:lpstr>
      <vt:lpstr>等线</vt:lpstr>
      <vt:lpstr>Segoe UI Black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你可少吃点叭</cp:lastModifiedBy>
  <cp:revision>607</cp:revision>
  <dcterms:created xsi:type="dcterms:W3CDTF">2017-04-22T07:59:00Z</dcterms:created>
  <dcterms:modified xsi:type="dcterms:W3CDTF">2019-12-30T05:45:39Z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2052-11.1.0.8525</vt:lpwstr>
  </property>
</Properties>
</file>