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5" r:id="rId6"/>
    <p:sldId id="260" r:id="rId7"/>
    <p:sldId id="263" r:id="rId8"/>
    <p:sldId id="261" r:id="rId9"/>
    <p:sldId id="266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9" autoAdjust="0"/>
  </p:normalViewPr>
  <p:slideViewPr>
    <p:cSldViewPr>
      <p:cViewPr>
        <p:scale>
          <a:sx n="100" d="100"/>
          <a:sy n="100" d="100"/>
        </p:scale>
        <p:origin x="-516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4536A-CD97-4C29-9FEE-286DA998FF96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38378-AF79-47C9-AE11-2FB1D81D63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1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38378-AF79-47C9-AE11-2FB1D81D631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99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30820CF-B880-4189-942D-D702A7CBA730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0860" y="2060848"/>
            <a:ext cx="9036496" cy="1519808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Emotion-Cause Pair Extraction: A New Task to Emotion Analysis in Texts</a:t>
            </a:r>
            <a:endParaRPr lang="zh-CN" altLang="en-US" sz="3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7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ontents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>
              <a:lnSpc>
                <a:spcPct val="200000"/>
              </a:lnSpc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>
              <a:lnSpc>
                <a:spcPct val="200000"/>
              </a:lnSpc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51520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shortcomings: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emotion must be annotated before cause extraction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Ignores the fact that they are mutually indicative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contributions: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Emotion-cause pair extraction(ECPE)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two-step framework 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 a corpus suitable for the ECPE task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055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altLang="zh-CN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7" y="1495039"/>
            <a:ext cx="10334559" cy="438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5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Step1 Individual Emotion and Cause Extraction</a:t>
            </a:r>
          </a:p>
          <a:p>
            <a:pPr marL="0" indent="0">
              <a:buNone/>
            </a:pPr>
            <a:endParaRPr lang="en-US" altLang="zh-CN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Step2 Emotion-Cause Pairing and Filtering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sz="3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Step1  Individual Emotion and Cause </a:t>
            </a:r>
            <a:r>
              <a:rPr lang="en-US" altLang="zh-CN" sz="31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Extraction</a:t>
            </a:r>
            <a:endParaRPr lang="zh-CN" altLang="en-US" sz="3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4583253" cy="452596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00250"/>
            <a:ext cx="3905250" cy="150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7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95536" y="2704"/>
            <a:ext cx="8229600" cy="835496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6699120" cy="4525963"/>
          </a:xfrm>
        </p:spPr>
      </p:pic>
    </p:spTree>
    <p:extLst>
      <p:ext uri="{BB962C8B-B14F-4D97-AF65-F5344CB8AC3E}">
        <p14:creationId xmlns:p14="http://schemas.microsoft.com/office/powerpoint/2010/main" val="5586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Experiments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140968"/>
            <a:ext cx="903649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036496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7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036496" cy="25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34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管人员">
  <a:themeElements>
    <a:clrScheme name="主管人员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主管人员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主管人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622</TotalTime>
  <Words>73</Words>
  <Application>Microsoft Office PowerPoint</Application>
  <PresentationFormat>全屏显示(4:3)</PresentationFormat>
  <Paragraphs>23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主管人员</vt:lpstr>
      <vt:lpstr>Emotion-Cause Pair Extraction: A New Task to Emotion Analysis in Texts</vt:lpstr>
      <vt:lpstr>Contents</vt:lpstr>
      <vt:lpstr>Background</vt:lpstr>
      <vt:lpstr>Problem Definition</vt:lpstr>
      <vt:lpstr>Approach</vt:lpstr>
      <vt:lpstr> Step1  Individual Emotion and Cause Extraction</vt:lpstr>
      <vt:lpstr>PowerPoint 演示文稿</vt:lpstr>
      <vt:lpstr>Experiments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Windows 用户</cp:lastModifiedBy>
  <cp:revision>22</cp:revision>
  <dcterms:created xsi:type="dcterms:W3CDTF">2019-10-12T12:47:38Z</dcterms:created>
  <dcterms:modified xsi:type="dcterms:W3CDTF">2019-10-26T12:02:34Z</dcterms:modified>
</cp:coreProperties>
</file>