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6" y="1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D7568-9D3C-48BC-A9BC-F6D2AECB8727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D275E-1E78-4B8D-9B3B-D3F4E3B900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92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D275E-1E78-4B8D-9B3B-D3F4E3B9006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99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BFEB3C-9778-4DB0-AA48-63DBFF550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6330FA6-7752-4EAD-88B7-8C45EE42F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4F0CCD-C8EF-4121-B132-B6065E52A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E1A6FF-7FE7-4F9C-98C3-F9C9048CF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0DB991-388A-4FF7-92A2-54C1AAF8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54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932147-942C-43C3-9D98-6C0FAB920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97F17D5-80C7-4948-AA25-8693915D9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49D8D7-728F-4C03-B500-05B53BA08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7B7528-118B-40EA-9B28-0A56A00BA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8280B9-B133-4E23-B026-73AC0557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459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B29674C-69DA-4A82-9543-4EAED577B2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66CBCAA-C1BA-4D4A-830E-8C419A14D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3643D1-72D2-45E8-BE39-2ED4C0201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7E1CBF-6BAC-4459-A550-8CDE15A7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F18335-91C3-413C-A1F2-14AD809E5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096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1525F6-32C9-42AF-B597-3CABB46C4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3F5C1A-BA2A-472A-8977-BF68A0F07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F32078-3D22-4D18-B052-429D2D78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464989-8A0E-4EF0-8E6C-0294B35AC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92A991-7916-4463-91F0-CFDC21694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31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4EBBC4-2AD3-4E38-B195-1417DFDEB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ADA7ED6-83A3-40BD-B9C6-1BC2E3CAD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BC5A16-7050-488B-8314-DD788E945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7E36F7-1DB7-4BB4-8654-C284861B2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7A7AAD-8F6F-4808-B9FB-733A5EDC7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42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C55EFD-E8D9-4985-B1E2-6FDDD374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7D2622-BD6A-419A-BB4F-6CA25C2D8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34E93C-61CA-445B-8BDC-529FB38D1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9011210-2FC0-4C57-87CB-664D31A5F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2F6C026-1A6E-44D1-8684-A135D77C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D9F5479-72F0-4B8C-8083-CF24A10C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89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18D068-A89A-4549-B981-7A24B63F6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E19227-74CC-4310-A6AA-758B60698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FEAADA6-F520-4A3C-B033-57BA6388B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347BB9A-9D30-4084-86F5-128FDA951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41A8DFF-531F-4975-BDE1-06947601FE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B8CCE57-6B02-47EE-B4FD-B4454A72F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6E47FFD-E70D-4E04-840C-D1A92498C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BF5D092-5947-47C4-A658-848EDF0CC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178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A6B3CD-D0A8-4205-B1CE-5AE177CBC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828EF01-AFDA-4132-A3B3-C0728A383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8C22C82-608F-4BB8-899A-DDC87138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497EC9E-0039-46E4-95D9-1D1CC722B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842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085315D-15C7-446B-929A-48D70967F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DDD9CE9-6E2B-4548-9E8D-F395D646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E2D53F-7F61-48FF-8B39-25758BA8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399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F9A40A-DD7A-4B66-B362-C1EECB2CD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B1633C-6AF3-4D08-A4B6-DA2F6E863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4694FCF-E3D9-4D24-94D9-8AA14A60C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71E964-3A9D-4EEA-97A5-5E94E15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BC37D8-2698-4398-A7EC-40DD06577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291BA9-9181-4502-8BD6-85881629B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78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D2B27A-C584-4000-9884-F418CA272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3C1225F-D06B-44E1-BD04-CBB00EB32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4C1CAAC-C36B-42BE-A68B-5DF8750274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C98DCA-60A7-4BFA-842F-66D3ABDBD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188A6F-1EF8-440A-85E9-7D2122DF5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8463949-5D0B-4970-B875-80F5E16A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69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66BD684-2E2D-4817-8155-AB326B845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13F1605-FF94-4DD6-AE05-51D36D42D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8171EF-B3A1-48E6-8797-699B4EBEC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1CF7E-37D7-473E-8F37-6558C01795BC}" type="datetimeFigureOut">
              <a:rPr lang="zh-CN" altLang="en-US" smtClean="0"/>
              <a:t>2019/10/25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4D42ED-50EA-4459-B77F-6839B9C02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72C7CD-1934-46A6-9BB4-07B2BAC4A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BA2F6-8053-47DF-BBE7-A4FCCBFD1E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403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6DD5B0-C0E4-418A-9CBF-99BB9792C0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400" dirty="0"/>
              <a:t>Context-aware Embedding for Targeted Aspect-based Sentiment Analysis</a:t>
            </a:r>
            <a:br>
              <a:rPr lang="en-US" altLang="zh-CN" sz="4400" dirty="0"/>
            </a:br>
            <a:endParaRPr lang="zh-CN" altLang="en-US" sz="4400" dirty="0"/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F7082917-CB75-4D55-BF59-245EB2B599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Reporter:</a:t>
            </a:r>
            <a:r>
              <a:rPr lang="zh-CN" altLang="en-US" dirty="0"/>
              <a:t>彭展望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680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578437-92BF-423E-A9C2-0C0234A58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3356BA-D2E8-4CFD-BF66-B8E239EE0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</a:p>
          <a:p>
            <a:r>
              <a:rPr lang="en-US" altLang="zh-CN" dirty="0"/>
              <a:t>Motivation</a:t>
            </a:r>
          </a:p>
          <a:p>
            <a:r>
              <a:rPr lang="en-US" altLang="zh-CN" dirty="0"/>
              <a:t>Method</a:t>
            </a:r>
          </a:p>
          <a:p>
            <a:r>
              <a:rPr lang="en-US" altLang="zh-CN" dirty="0"/>
              <a:t>Experiment</a:t>
            </a:r>
          </a:p>
          <a:p>
            <a:r>
              <a:rPr lang="en-US" altLang="zh-CN" dirty="0"/>
              <a:t>Conclusion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4355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668A77-F565-4933-9F4D-63D5BAF84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Background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57133355-3905-4012-94C4-CE1EE6F423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5285" y="1825625"/>
            <a:ext cx="746142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10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C167A8-B2D1-49BE-9136-F7C6A973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DBA9A7-BB12-4E63-8969-93F7A7373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Solve the following problems:</a:t>
            </a:r>
          </a:p>
          <a:p>
            <a:pPr marL="0" indent="0">
              <a:buNone/>
            </a:pPr>
            <a:r>
              <a:rPr lang="en-US" altLang="zh-CN" dirty="0"/>
              <a:t>Existing methods tend to get out of context when representing  targets and aspects.</a:t>
            </a:r>
          </a:p>
          <a:p>
            <a:pPr marL="0" indent="0">
              <a:buNone/>
            </a:pPr>
            <a:r>
              <a:rPr lang="en-US" altLang="zh-CN" dirty="0"/>
              <a:t>The target and aspect have overlapping association mappings in  the context.</a:t>
            </a:r>
          </a:p>
        </p:txBody>
      </p:sp>
    </p:spTree>
    <p:extLst>
      <p:ext uri="{BB962C8B-B14F-4D97-AF65-F5344CB8AC3E}">
        <p14:creationId xmlns:p14="http://schemas.microsoft.com/office/powerpoint/2010/main" val="180388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8C0B98-554F-4435-842A-6EF6FD644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Method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EA9E64B6-7B48-411A-A3A4-21A447605C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1534" y="1690688"/>
            <a:ext cx="3628677" cy="435133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F9900DD-3483-4560-B56C-227C20520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4720" y="2554290"/>
            <a:ext cx="1988992" cy="60965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99A6C33A-B801-4896-8719-2262B9FBA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5627" y="1427811"/>
            <a:ext cx="2621507" cy="78492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1ED0312-BF6D-4660-975E-2FDDD0FFDD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4870" y="2153733"/>
            <a:ext cx="4671465" cy="129932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A9ECD54-77F7-4EE8-9741-3BD4F70FD2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9661" y="1585922"/>
            <a:ext cx="3551228" cy="73158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DB29C62-21C2-4144-837A-8A4BB33783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81401" y="4043229"/>
            <a:ext cx="5524979" cy="138696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9157269-3DA4-4657-BB0E-708D09BBD5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11255" y="3503017"/>
            <a:ext cx="3505504" cy="670618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F9F74DD-3719-4517-B8D9-1335040485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11255" y="5219768"/>
            <a:ext cx="6980525" cy="113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43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7E056A-1782-4DC5-B2E2-CD63D64FA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Experiment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428289B0-1983-49F7-B3D3-204C11A9B4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4112" y="1825625"/>
            <a:ext cx="750626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209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C86B8D-A0A1-4948-AD8B-66DE7F873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Experiment</a:t>
            </a:r>
            <a:endParaRPr lang="zh-CN" altLang="en-US" dirty="0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F1F2008F-75C8-4CB4-BD0F-956CC5DDFA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3105" y="1825625"/>
            <a:ext cx="4776716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637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6E1B7E-6945-4974-A4B8-DF5E3744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F2B12F-5648-4AE1-854D-DB97F7F23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Experiment results on SentiHood and Semeval 2015 show that the method can be directly incorporated into embedding-based TABSA models and achieve state-of-the-art performance.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7493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79</Words>
  <Application>Microsoft Office PowerPoint</Application>
  <PresentationFormat>宽屏</PresentationFormat>
  <Paragraphs>19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等线</vt:lpstr>
      <vt:lpstr>等线 Light</vt:lpstr>
      <vt:lpstr>Arial</vt:lpstr>
      <vt:lpstr>Office 主题​​</vt:lpstr>
      <vt:lpstr>Context-aware Embedding for Targeted Aspect-based Sentiment Analysis </vt:lpstr>
      <vt:lpstr>Outline</vt:lpstr>
      <vt:lpstr>Background</vt:lpstr>
      <vt:lpstr>Motivation</vt:lpstr>
      <vt:lpstr>Method</vt:lpstr>
      <vt:lpstr>Experiment</vt:lpstr>
      <vt:lpstr>Experiment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彭 展望</dc:creator>
  <cp:lastModifiedBy>彭 展望</cp:lastModifiedBy>
  <cp:revision>12</cp:revision>
  <dcterms:created xsi:type="dcterms:W3CDTF">2019-10-24T08:48:27Z</dcterms:created>
  <dcterms:modified xsi:type="dcterms:W3CDTF">2019-10-26T01:42:44Z</dcterms:modified>
</cp:coreProperties>
</file>