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zh-cn/%E6%9C%83%E8%AD%B0%E5%A0%B4%E5%9C%B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in4000.com/wallpaper_detail_53683.html" TargetMode="External"/><Relationship Id="rId3" Type="http://schemas.openxmlformats.org/officeDocument/2006/relationships/image" Target="../media/image20.png"/><Relationship Id="rId7" Type="http://schemas.openxmlformats.org/officeDocument/2006/relationships/image" Target="../media/image23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log.csdn.net/qq512982554/article/details/86587753" TargetMode="External"/><Relationship Id="rId5" Type="http://schemas.openxmlformats.org/officeDocument/2006/relationships/image" Target="../media/image22.jp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icongw.com/news/cHB05oSf6LCi6IGG5ZCs.html" TargetMode="External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B04D89-9F4B-4F06-9E47-7675D3693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1476" y="371707"/>
            <a:ext cx="10124662" cy="3138457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dirty="0"/>
              <a:t>Improving Neural Language Models by Segmenting, Attending, and Predicting the Future</a:t>
            </a:r>
            <a:endParaRPr lang="zh-CN" altLang="en-US" sz="44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DB6BBAE-0F78-4B24-B9B2-1F07B3687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945" y="3909527"/>
            <a:ext cx="8637072" cy="1000516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/>
              <a:t>学生：罗辉</a:t>
            </a:r>
          </a:p>
        </p:txBody>
      </p:sp>
    </p:spTree>
    <p:extLst>
      <p:ext uri="{BB962C8B-B14F-4D97-AF65-F5344CB8AC3E}">
        <p14:creationId xmlns:p14="http://schemas.microsoft.com/office/powerpoint/2010/main" val="344824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9CB93EA-28F9-4C4C-A3C3-F4701997EA30}"/>
              </a:ext>
            </a:extLst>
          </p:cNvPr>
          <p:cNvSpPr txBox="1"/>
          <p:nvPr/>
        </p:nvSpPr>
        <p:spPr>
          <a:xfrm>
            <a:off x="606489" y="1586204"/>
            <a:ext cx="7847045" cy="4059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/>
              <a:t>1.Introduction</a:t>
            </a:r>
          </a:p>
          <a:p>
            <a:r>
              <a:rPr lang="en-US" altLang="zh-CN" sz="4400" dirty="0"/>
              <a:t>2.Syntactic Height and Phrase            Induction    </a:t>
            </a:r>
          </a:p>
          <a:p>
            <a:r>
              <a:rPr lang="en-US" altLang="zh-CN" sz="4400" dirty="0"/>
              <a:t>3.Model</a:t>
            </a:r>
          </a:p>
          <a:p>
            <a:r>
              <a:rPr lang="en-US" altLang="zh-CN" sz="4400" dirty="0"/>
              <a:t>4.Experiments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0FB12F9-AD62-431D-BAEA-CCB13C7C9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0" y="2733869"/>
            <a:ext cx="3810000" cy="3366149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2F8DA86A-370B-420D-BE59-F1441A79E832}"/>
              </a:ext>
            </a:extLst>
          </p:cNvPr>
          <p:cNvSpPr txBox="1"/>
          <p:nvPr/>
        </p:nvSpPr>
        <p:spPr>
          <a:xfrm>
            <a:off x="606488" y="475861"/>
            <a:ext cx="2649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Outline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98747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E701E6-5071-4C92-9D50-6C99BE5D2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Introduction</a:t>
            </a: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EE9734-B6DD-4F68-AA5D-4394CD63B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853754"/>
            <a:ext cx="9603275" cy="3450613"/>
          </a:xfrm>
        </p:spPr>
        <p:txBody>
          <a:bodyPr>
            <a:noAutofit/>
          </a:bodyPr>
          <a:lstStyle/>
          <a:p>
            <a:r>
              <a:rPr lang="zh-CN" altLang="en-US" sz="2400" dirty="0"/>
              <a:t>自然句子并不能构成简单的线性单词序列，因为它们通常包含复杂的句法信息。</a:t>
            </a:r>
            <a:endParaRPr lang="en-US" altLang="zh-CN" sz="2400" dirty="0"/>
          </a:p>
          <a:p>
            <a:r>
              <a:rPr lang="zh-CN" altLang="en-US" sz="2400" dirty="0"/>
              <a:t>作者认为上下文到单词的关系矩阵不足以描述自然句子的构造方式，认为自然句子在被解码为单词之前可以有更高的层次上生成。因此，语言模型应该能够在给定上下文的情况下预测单词的以下顺序。在这项工作中，他们提出了一个模型，该模型用来分解了上下文到短语的互信息矩阵。上下文短语互信息矩阵描述了上下文之间的关系、概率以及给定上下文之后的短语。</a:t>
            </a:r>
          </a:p>
        </p:txBody>
      </p:sp>
    </p:spTree>
    <p:extLst>
      <p:ext uri="{BB962C8B-B14F-4D97-AF65-F5344CB8AC3E}">
        <p14:creationId xmlns:p14="http://schemas.microsoft.com/office/powerpoint/2010/main" val="352134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8894F4-C580-453E-BD07-D5D2A2B3C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130" y="149133"/>
            <a:ext cx="9603275" cy="1377893"/>
          </a:xfrm>
        </p:spPr>
        <p:txBody>
          <a:bodyPr/>
          <a:lstStyle/>
          <a:p>
            <a:r>
              <a:rPr lang="en-US" altLang="zh-CN" dirty="0"/>
              <a:t>Syntactic Height and Phrase Induction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86FBE848-BCF8-4AC2-AAB4-D0C11A64C5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415184"/>
            <a:ext cx="5996474" cy="471930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7F66A37-A948-4F73-8AFA-CEA78C9F0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5527" y="1905290"/>
            <a:ext cx="5295430" cy="106184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605D4016-17D5-4622-BCEA-22275D33F352}"/>
                  </a:ext>
                </a:extLst>
              </p:cNvPr>
              <p:cNvSpPr txBox="1"/>
              <p:nvPr/>
            </p:nvSpPr>
            <p:spPr>
              <a:xfrm>
                <a:off x="6316825" y="3275243"/>
                <a:ext cx="5295430" cy="2859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Si=[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,…,</m:t>
                    </m:r>
                  </m:oMath>
                </a14:m>
                <a:r>
                  <a:rPr lang="en-US" altLang="zh-CN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sz="2400" dirty="0"/>
                  <a:t>]</a:t>
                </a:r>
              </a:p>
              <a:p>
                <a:r>
                  <a:rPr lang="zh-CN" altLang="en-US" sz="2400" dirty="0"/>
                  <a:t>短语分割准则要满足下面两个条件：</a:t>
                </a:r>
                <a:endParaRPr lang="en-US" altLang="zh-CN" sz="2400" dirty="0"/>
              </a:p>
              <a:p>
                <a:r>
                  <a:rPr lang="en-US" altLang="zh-CN" sz="2400" dirty="0"/>
                  <a:t>PSC-1</a:t>
                </a:r>
                <a:r>
                  <a:rPr lang="zh-CN" altLang="en-US" sz="2400" dirty="0"/>
                  <a:t>：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altLang="zh-CN" sz="2400" dirty="0"/>
              </a:p>
              <a:p>
                <a:r>
                  <a:rPr lang="en-US" altLang="zh-CN" sz="2400" dirty="0"/>
                  <a:t>PSC-2</a:t>
                </a:r>
                <a:r>
                  <a:rPr lang="zh-CN" altLang="en-US" sz="2400" dirty="0"/>
                  <a:t>：</a:t>
                </a:r>
                <a:r>
                  <a:rPr lang="en-US" altLang="zh-CN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altLang="zh-CN" sz="2400" dirty="0"/>
              </a:p>
              <a:p>
                <a:endParaRPr lang="en-US" altLang="zh-CN" sz="2400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605D4016-17D5-4622-BCEA-22275D33F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825" y="3275243"/>
                <a:ext cx="5295430" cy="2859244"/>
              </a:xfrm>
              <a:prstGeom prst="rect">
                <a:avLst/>
              </a:prstGeom>
              <a:blipFill>
                <a:blip r:embed="rId4"/>
                <a:stretch>
                  <a:fillRect l="-1726" t="-17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692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EE7D6B6-F720-4C13-A8BA-B236DBFBABFB}"/>
              </a:ext>
            </a:extLst>
          </p:cNvPr>
          <p:cNvSpPr txBox="1"/>
          <p:nvPr/>
        </p:nvSpPr>
        <p:spPr>
          <a:xfrm>
            <a:off x="373225" y="335901"/>
            <a:ext cx="1227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Model</a:t>
            </a:r>
            <a:endParaRPr lang="zh-CN" altLang="en-US" sz="28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2053ABA-6916-4908-B45C-0D25082CF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32" y="758604"/>
            <a:ext cx="11357157" cy="534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24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78F81826-148D-4D8A-9BC8-FD20C909B8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760" y="858036"/>
            <a:ext cx="4306660" cy="52270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CABBD94-4EAB-4823-BB60-1506B4E35D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4760" y="1370506"/>
            <a:ext cx="4304278" cy="61822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CEFE5A3-F100-43ED-9500-004D6696BF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4759" y="1986401"/>
            <a:ext cx="4304277" cy="142994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0584690-19B3-4EE4-B6B6-7C0A69BBE8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383" y="4261565"/>
            <a:ext cx="5776865" cy="88698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C620222-1723-45FD-95FC-683E39E2C9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148551"/>
            <a:ext cx="5776865" cy="957822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FD39A7C3-B80C-4E5B-9703-5ADB92D2535D}"/>
              </a:ext>
            </a:extLst>
          </p:cNvPr>
          <p:cNvSpPr txBox="1"/>
          <p:nvPr/>
        </p:nvSpPr>
        <p:spPr>
          <a:xfrm>
            <a:off x="625151" y="205274"/>
            <a:ext cx="3909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Step1 Phrase Segmentation</a:t>
            </a:r>
            <a:endParaRPr lang="zh-CN" altLang="en-US" sz="24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D88E973-3CEB-422F-9D93-D4030A0CC02F}"/>
              </a:ext>
            </a:extLst>
          </p:cNvPr>
          <p:cNvSpPr txBox="1"/>
          <p:nvPr/>
        </p:nvSpPr>
        <p:spPr>
          <a:xfrm>
            <a:off x="6260840" y="251440"/>
            <a:ext cx="5129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Step2 Phrase Embedding with Attention</a:t>
            </a:r>
            <a:endParaRPr lang="zh-CN" altLang="en-US" sz="2400" dirty="0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BF6B9E22-A1D9-4B18-8BEF-28F091242A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92291" y="807108"/>
            <a:ext cx="4360001" cy="821474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E41C2434-AFEE-4BC9-9376-463E373935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89909" y="1628582"/>
            <a:ext cx="4360001" cy="697007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8AE7F1C8-A4A2-474D-82A7-BCA4D7B5F629}"/>
              </a:ext>
            </a:extLst>
          </p:cNvPr>
          <p:cNvSpPr txBox="1"/>
          <p:nvPr/>
        </p:nvSpPr>
        <p:spPr>
          <a:xfrm>
            <a:off x="6389909" y="2916230"/>
            <a:ext cx="4552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Step3 Phrase and Word Prediction </a:t>
            </a:r>
            <a:endParaRPr lang="zh-CN" altLang="en-US" sz="2400" dirty="0"/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FD9A84D7-2246-4E95-B91E-EAAF806BA64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22099" y="3652123"/>
            <a:ext cx="4227811" cy="632825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2BC40E18-E5AA-49D9-87E7-751BC6E153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22099" y="4286558"/>
            <a:ext cx="4221932" cy="7146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02B8C58-0D3E-47CE-A49F-B9E3F1556B8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24481" y="4986530"/>
            <a:ext cx="4219549" cy="73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5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1D6AD-E9E1-48BD-8418-A4B0129E6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671804"/>
            <a:ext cx="9603275" cy="1135297"/>
          </a:xfrm>
        </p:spPr>
        <p:txBody>
          <a:bodyPr/>
          <a:lstStyle/>
          <a:p>
            <a:r>
              <a:rPr lang="en-US" altLang="zh-CN" dirty="0"/>
              <a:t>Experiments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500FDD54-C294-4B77-BBE3-AE6EC5C0E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8" y="1487102"/>
            <a:ext cx="7176766" cy="460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62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CEBA39C-F729-4557-B2D0-8F99E8F12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487913" cy="2771192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2971FB71-A965-4BBC-B80F-39B1BE70DA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1" y="2497263"/>
            <a:ext cx="6096000" cy="357912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AF48982-A03A-4D22-8CA3-0E7FC28AC5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0" y="2773179"/>
            <a:ext cx="5890727" cy="330321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21135E4-DD3B-4396-89FF-C8F20D3E1C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033657" y="0"/>
            <a:ext cx="4158343" cy="259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97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ED152656-B930-4E06-881D-31F1B33E6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24000" y="0"/>
            <a:ext cx="8198497" cy="614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932308"/>
      </p:ext>
    </p:extLst>
  </p:cSld>
  <p:clrMapOvr>
    <a:masterClrMapping/>
  </p:clrMapOvr>
</p:sld>
</file>

<file path=ppt/theme/theme1.xml><?xml version="1.0" encoding="utf-8"?>
<a:theme xmlns:a="http://schemas.openxmlformats.org/drawingml/2006/main" name="画廊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TM10001114[[fn=画廊]]</Template>
  <TotalTime>656</TotalTime>
  <Words>203</Words>
  <Application>Microsoft Office PowerPoint</Application>
  <PresentationFormat>宽屏</PresentationFormat>
  <Paragraphs>22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Gill Sans MT</vt:lpstr>
      <vt:lpstr>画廊</vt:lpstr>
      <vt:lpstr>Improving Neural Language Models by Segmenting, Attending, and Predicting the Future</vt:lpstr>
      <vt:lpstr>PowerPoint 演示文稿</vt:lpstr>
      <vt:lpstr>Introduction</vt:lpstr>
      <vt:lpstr>Syntactic Height and Phrase Induction</vt:lpstr>
      <vt:lpstr>PowerPoint 演示文稿</vt:lpstr>
      <vt:lpstr>PowerPoint 演示文稿</vt:lpstr>
      <vt:lpstr>Experiments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罗 辉</dc:creator>
  <cp:lastModifiedBy>罗 辉</cp:lastModifiedBy>
  <cp:revision>24</cp:revision>
  <dcterms:created xsi:type="dcterms:W3CDTF">2019-11-08T01:38:01Z</dcterms:created>
  <dcterms:modified xsi:type="dcterms:W3CDTF">2019-11-09T05:24:36Z</dcterms:modified>
</cp:coreProperties>
</file>