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7" r:id="rId2"/>
    <p:sldId id="846" r:id="rId3"/>
    <p:sldId id="8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6699"/>
    <a:srgbClr val="66FFCC"/>
    <a:srgbClr val="9F8A4F"/>
    <a:srgbClr val="99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56" autoAdjust="0"/>
    <p:restoredTop sz="81091" autoAdjust="0"/>
  </p:normalViewPr>
  <p:slideViewPr>
    <p:cSldViewPr snapToGrid="0">
      <p:cViewPr varScale="1">
        <p:scale>
          <a:sx n="33" d="100"/>
          <a:sy n="33" d="100"/>
        </p:scale>
        <p:origin x="8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4355C-1FD9-423B-BFA2-B7F0849FF37D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DC28B-86CC-4EB9-B4DD-BE64A3FE68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67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DC28B-86CC-4EB9-B4DD-BE64A3FE68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8519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81288" y="927100"/>
            <a:ext cx="4443412" cy="2500313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实验室建设的目的与意义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47914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DC28B-86CC-4EB9-B4DD-BE64A3FE681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665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1622DA-519E-41DC-A9AA-6A6124D67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6759B30-AEF6-4A56-9B4C-F40E815A1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203308-8677-4366-92C7-C93B9C6F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7BF729-5E42-4DB9-B9DA-1B1DEFFE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1A3331-ACEF-474C-8379-15AC06C00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31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7CF21F-51E6-459B-9843-0012EEBCA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56CC55-F25D-4753-8C08-24BD2ECFE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95C9C5-761B-43D8-8DC1-D2250326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20A3CD-BA8D-4620-B35B-F7FE9D79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EC1EDC-8E41-4FF9-BD76-C54CF2B8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40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6632342-7D09-46D0-BD98-8F92B730C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6F30AC7-7D99-4782-A762-93D930FAD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1EB71E-62EF-400C-B708-85DDD0B1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6AA99-0D6B-477A-974D-A1F869BC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E771B8-F822-4EE7-AC3F-E405E164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830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795EFC65-C153-4308-8B18-8EC1AC953DA8}" type="datetime1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7"/>
          <p:cNvSpPr>
            <a:spLocks noGrp="1"/>
          </p:cNvSpPr>
          <p:nvPr>
            <p:ph sz="quarter" idx="13"/>
          </p:nvPr>
        </p:nvSpPr>
        <p:spPr>
          <a:xfrm>
            <a:off x="838202" y="571505"/>
            <a:ext cx="10515601" cy="5649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4499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6E687D-5E76-4300-9AFE-66C66E0C9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31ACE4-0EE2-4DDF-980D-EAC9972D9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3CDA5E-C770-4C53-AE17-A352D478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01CFD9-4E04-491C-85B9-C98842CF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F9DEB6-9B46-48C2-9802-D08CDE9A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72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C4E038-0074-4C33-A0A4-820824C5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E75234-2DFB-4C00-8259-AD53D23D1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0C1A8F-D8A5-4A8F-A7A6-D7B9CC47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B6C86A-2C8D-47C7-B23D-3056EFDB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D6788C-0B83-4443-9419-D7AFA02B4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87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B24FFC-6D0B-4DCF-B29E-88CE757DA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96DE61-6655-44B8-AD44-661F88CFD1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7EBC56-7411-408D-9BC9-3EEA78CE2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84B339-67C1-4A22-9538-381F079B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796F76-2477-450E-BD46-F65CD31C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0FA71A7-A166-4A96-922F-E152CD77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086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57D4D5-F2FD-4B01-A9FD-755C242A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2C68CF-D9B1-4EC2-B741-44C9F32C2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F22BFB3-9721-4FCC-8B15-1389FEFF7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B35C926-0774-4E88-91A1-AB9EC9CD2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B2675D8-7B15-489E-98E8-4B0DCCDBE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15074AE-71CA-4E6C-B6AC-A4B6C84C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265C431-F018-40E2-B046-266D02C6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5665F49-7E03-495B-A1B1-BE83E284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03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2CABBD-5145-4116-B3F9-E46D710B5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80BBCC-DA40-41F9-81A1-A60720FDB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F7675B2-EFF6-48FD-8878-4A829CCB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8DB7F4-A45F-4FAD-BEC5-F0770519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62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E421A8A-B701-4057-A3F0-AEBF5930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D3467FD-99F8-4700-B831-285F11FC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6D5ED9-287C-41E1-89AC-D3CCA2307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0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70D1AE-E6A4-472E-A9F9-ABB71DE1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54CEFF-242E-47F3-A6F5-EB442FD06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68BB4E-65EA-4C6B-A0EE-A1FBFACC4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121D88-F875-44DF-A3ED-435AE41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669984-E9CA-4447-8FD7-AA530AC9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179B51-F9FD-4980-A136-D898ED56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83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972AA2-D5FF-4079-9821-3D4890AA2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891FA4-07CE-44AC-8159-D87F1BB281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6FE867-5BDC-4DD3-9BFB-DEE0A6FD3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8DC57C1-35CB-41FA-BC02-D8722FBC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5C5A2F5-6433-434F-8CF2-BF266FE3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639FA6-0EE3-4B86-BE5D-FDB97D377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273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C55C29-8541-4C0A-A502-AB75E266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F29AC1-55A4-4224-9B8D-B64F00020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11DA35-F2E9-444B-A03F-D2CFCFCAB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FE4EF-2097-4A17-BD60-EAD8828EF9E4}" type="datetimeFigureOut">
              <a:rPr lang="zh-CN" altLang="en-US" smtClean="0"/>
              <a:t>2020-9-7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2377BF-F86F-4F9F-A72C-DAB1844AB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0EE7DA-DDC6-468D-9199-CD1F8D09B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5459-E582-4DAA-BA57-60FF091402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40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rateclub.readthedocs.io/en/latest/notes/introduction.html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1323975"/>
            <a:ext cx="12192000" cy="4490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连接符 3"/>
          <p:cNvCxnSpPr/>
          <p:nvPr/>
        </p:nvCxnSpPr>
        <p:spPr>
          <a:xfrm>
            <a:off x="0" y="129540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5814039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66700" y="5845789"/>
            <a:ext cx="2895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dirty="0" smtClean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 庆 理 工 大 学</a:t>
            </a:r>
            <a:endParaRPr lang="en-US" altLang="zh-CN" sz="2200" dirty="0">
              <a:solidFill>
                <a:schemeClr val="bg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Bahnschrift Light Condensed" panose="020B0502040204020203" pitchFamily="34" charset="0"/>
                <a:ea typeface="黑体" panose="02010609060101010101" pitchFamily="49" charset="-122"/>
              </a:rPr>
              <a:t>Chongqing University of Technology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Bahnschrift Light Condensed" panose="020B0502040204020203" pitchFamily="34" charset="0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5416773" y="6214786"/>
                <a:ext cx="2631175" cy="3231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500" dirty="0" smtClean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2020.08.25 </a:t>
                </a:r>
                <a14:m>
                  <m:oMath xmlns:m="http://schemas.openxmlformats.org/officeDocument/2006/math">
                    <m:r>
                      <a:rPr lang="en-US" altLang="zh-CN" sz="1500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15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rPr>
                      <m:t>⋅  </m:t>
                    </m:r>
                  </m:oMath>
                </a14:m>
                <a:r>
                  <a:rPr lang="zh-CN" altLang="en-US" sz="1500" dirty="0" smtClean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重庆</a:t>
                </a:r>
                <a:endParaRPr lang="en-US" altLang="zh-CN" sz="1500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773" y="6214786"/>
                <a:ext cx="2631175" cy="323165"/>
              </a:xfrm>
              <a:prstGeom prst="rect">
                <a:avLst/>
              </a:prstGeom>
              <a:blipFill>
                <a:blip r:embed="rId3"/>
                <a:stretch>
                  <a:fillRect t="-5660" b="-226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6677398" y="4522334"/>
            <a:ext cx="21707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汇报人</a:t>
            </a:r>
            <a:r>
              <a:rPr lang="zh-CN" altLang="en-US" sz="2800" b="1" dirty="0" smtClean="0">
                <a:solidFill>
                  <a:schemeClr val="accent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chemeClr val="accent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xxx</a:t>
            </a:r>
            <a:endParaRPr lang="zh-CN" altLang="en-US" sz="2800" b="1" dirty="0">
              <a:solidFill>
                <a:schemeClr val="accent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971276" y="2984409"/>
            <a:ext cx="35830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XXXX</a:t>
            </a:r>
            <a:r>
              <a:rPr lang="zh-CN" altLang="en-US" sz="4400" b="1" dirty="0" smtClean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技术</a:t>
            </a:r>
            <a:r>
              <a:rPr lang="zh-CN" altLang="en-US" sz="4400" b="1" dirty="0" smtClean="0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报告</a:t>
            </a:r>
            <a:endParaRPr lang="zh-CN" altLang="en-US" sz="4400" b="1" dirty="0">
              <a:solidFill>
                <a:schemeClr val="accent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5086" y="5894738"/>
            <a:ext cx="1436914" cy="9632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" y="5894738"/>
            <a:ext cx="2667000" cy="771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500" y="1487693"/>
            <a:ext cx="3944527" cy="3296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https://www.cqut.edu.cn/images/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2" y="6119939"/>
            <a:ext cx="2904402" cy="59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4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28DAA866-DA77-4BA0-982C-7AE7F17DF591}"/>
              </a:ext>
            </a:extLst>
          </p:cNvPr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3243404" y="2775494"/>
            <a:ext cx="1076326" cy="933268"/>
          </a:xfrm>
          <a:prstGeom prst="rect">
            <a:avLst/>
          </a:prstGeom>
          <a:solidFill>
            <a:srgbClr val="1B8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 smtClean="0">
                <a:solidFill>
                  <a:prstClr val="white"/>
                </a:solidFill>
              </a:rPr>
              <a:t>01</a:t>
            </a:r>
            <a:endParaRPr lang="zh-CN" altLang="en-US" sz="5400" b="1" dirty="0">
              <a:solidFill>
                <a:prstClr val="white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F60601F-6BA9-4CD2-A68D-3F25B3D4643D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4453078" y="2775494"/>
            <a:ext cx="4295034" cy="92363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txBody>
          <a:bodyPr wrap="square" anchor="ctr" anchorCtr="0">
            <a:norm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2400" b="1" dirty="0" err="1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charset="0"/>
              </a:rPr>
              <a:t>xxxx</a:t>
            </a: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charset="0"/>
              </a:rPr>
              <a:t>构建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80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630129" y="406022"/>
            <a:ext cx="76101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  <a:defRPr/>
            </a:pPr>
            <a:r>
              <a:rPr lang="zh-CN" altLang="en-US" sz="3200" dirty="0" smtClean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标题</a:t>
            </a:r>
            <a:endParaRPr lang="zh-CN" altLang="en-US" sz="3200" dirty="0">
              <a:solidFill>
                <a:srgbClr val="002060"/>
              </a:solidFill>
              <a:effectLst>
                <a:glow rad="63500">
                  <a:schemeClr val="bg1"/>
                </a:glow>
                <a:reflection blurRad="6350" stA="55000" endA="300" endPos="35000" dir="5400000" sy="-100000" algn="bl" rotWithShape="0"/>
              </a:effectLst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6750" y="990802"/>
            <a:ext cx="11525250" cy="492443"/>
          </a:xfrm>
          <a:prstGeom prst="rect">
            <a:avLst/>
          </a:prstGeom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8775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粗宋简" panose="02010609000101010101" pitchFamily="49" charset="-122"/>
                <a:ea typeface="汉仪粗宋简" panose="02010609000101010101" pitchFamily="49" charset="-122"/>
                <a:cs typeface="Times New Roman" panose="02020603050405020304" pitchFamily="18" charset="0"/>
              </a:rPr>
              <a:t>功能介绍</a:t>
            </a:r>
            <a:endParaRPr lang="zh-CN" altLang="en-US" sz="2600" b="1" kern="100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汉仪粗宋简" panose="02010609000101010101" pitchFamily="49" charset="-122"/>
              <a:ea typeface="汉仪粗宋简" panose="0201060900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78" y="1999215"/>
            <a:ext cx="1796751" cy="7492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9450" y="1483245"/>
            <a:ext cx="7010400" cy="27146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9450" y="4339624"/>
            <a:ext cx="6934200" cy="246697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559450" y="124634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dirty="0">
                <a:hlinkClick r:id="rId6"/>
              </a:rPr>
              <a:t>https://karateclub.readthedocs.io/en/latest/notes/introduction.html</a:t>
            </a:r>
            <a:endParaRPr lang="zh-CN" altLang="en-US" sz="1400" dirty="0"/>
          </a:p>
        </p:txBody>
      </p:sp>
      <p:grpSp>
        <p:nvGrpSpPr>
          <p:cNvPr id="12" name="组合 11"/>
          <p:cNvGrpSpPr/>
          <p:nvPr/>
        </p:nvGrpSpPr>
        <p:grpSpPr>
          <a:xfrm>
            <a:off x="666750" y="3518876"/>
            <a:ext cx="3259398" cy="1955639"/>
            <a:chOff x="677902" y="2862660"/>
            <a:chExt cx="3259398" cy="1955639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7902" y="2862660"/>
              <a:ext cx="3259398" cy="1955639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946673" y="3582296"/>
              <a:ext cx="2033195" cy="51636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68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53"/>
  <p:tag name="KSO_WM_SLIDE_ID" val="custom153_10"/>
  <p:tag name="KSO_WM_SLIDE_INDEX" val="10"/>
  <p:tag name="KSO_WM_SLIDE_ITEM_CNT" val="5"/>
  <p:tag name="KSO_WM_SLIDE_LAYOUT" val="a_l"/>
  <p:tag name="KSO_WM_SLIDE_LAYOUT_CNT" val="1_1"/>
  <p:tag name="KSO_WM_SLIDE_TYPE" val="text"/>
  <p:tag name="KSO_WM_BEAUTIFY_FLAG" val="#wm#"/>
  <p:tag name="KSO_WM_TAG_VERSION" val="1.0"/>
  <p:tag name="KSO_WM_SLIDE_POSITION" val="136*123"/>
  <p:tag name="KSO_WM_SLIDE_SIZE" val="367*343"/>
  <p:tag name="KSO_WM_DIAGRAM_GROUP_CODE" val="l1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87"/>
  <p:tag name="KSO_WM_UNIT_TYPE" val="l_i"/>
  <p:tag name="KSO_WM_UNIT_INDEX" val="1_1"/>
  <p:tag name="KSO_WM_UNIT_ID" val="custom160187_10*l_i*1_1"/>
  <p:tag name="KSO_WM_UNIT_CLEAR" val="1"/>
  <p:tag name="KSO_WM_UNIT_LAYERLEVEL" val="1_1"/>
  <p:tag name="KSO_WM_DIAGRAM_GROUP_CODE" val="l1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87"/>
  <p:tag name="KSO_WM_UNIT_TYPE" val="l_h_f"/>
  <p:tag name="KSO_WM_UNIT_INDEX" val="1_1_1"/>
  <p:tag name="KSO_WM_UNIT_ID" val="custom160187_10*l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3"/>
  <p:tag name="KSO_WM_UNIT_PRESET_TEXT_LEN" val="21"/>
  <p:tag name="KSO_WM_DIAGRAM_GROUP_CODE" val="l1-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5135</TotalTime>
  <Words>37</Words>
  <Application>Microsoft Office PowerPoint</Application>
  <PresentationFormat>宽屏</PresentationFormat>
  <Paragraphs>13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等线</vt:lpstr>
      <vt:lpstr>等线 Light</vt:lpstr>
      <vt:lpstr>汉仪粗宋简</vt:lpstr>
      <vt:lpstr>黑体</vt:lpstr>
      <vt:lpstr>华康俪金黑W8(P)</vt:lpstr>
      <vt:lpstr>楷体</vt:lpstr>
      <vt:lpstr>微软雅黑</vt:lpstr>
      <vt:lpstr>Arial</vt:lpstr>
      <vt:lpstr>Bahnschrift Light Condensed</vt:lpstr>
      <vt:lpstr>Cambria Math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Zhu Xiaofei</cp:lastModifiedBy>
  <cp:revision>1425</cp:revision>
  <dcterms:created xsi:type="dcterms:W3CDTF">2017-07-08T01:15:03Z</dcterms:created>
  <dcterms:modified xsi:type="dcterms:W3CDTF">2020-09-07T14:06:41Z</dcterms:modified>
</cp:coreProperties>
</file>