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66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CEDE0-7239-4CEE-A6CF-1FB2CF87AFBC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583DE-1E50-4CFA-A7C6-469504FADE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5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583DE-1E50-4CFA-A7C6-469504FADE9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81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4A1523-2E39-43B5-8922-F314385A1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14C30F-A3E4-473B-A56D-BC107AA6D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BFEEFB-57AA-4C85-8FDE-980EBAC7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8A4C4-28C6-4A1F-BAAA-C2067995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5EFD46-577E-4C73-AD2A-CD797B0F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65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4878A-CB02-47AD-8D8D-66C3F0CC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F4C9019-B5AA-44A8-8264-AF31A8E9B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064258-8E66-4B22-B55B-EEF8BE14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B9373E-B176-46E9-9E62-1D868A23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3C9018-17D9-4C6B-8FCC-7D8A9686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9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B149E0-AAFB-4D9E-8CD2-F1A017553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CCF591-8AB1-4E1B-87A5-6CB6D97C1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16A46-BD68-401A-A2F3-6CF707FF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3955F3-8E9A-40B9-927C-25A949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020E05-4815-4E80-9DF0-FAA5743C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3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85401A-A59B-4979-A0FB-34F2F762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1AB47C-2AC1-4C0A-BB9C-FF03891A9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DC63FC-D688-46DC-862E-DBAD623B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F370F5-EC36-400E-9006-8B8FB465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13FA11-B35E-4A1B-B161-E15014AB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0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5AEFA-E0A6-4373-9FF3-08496D13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D1AE86-9333-4A9A-996E-16ABE8E9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558AC-2E23-423D-8860-934456F3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8DE45E-207B-4530-A952-A402165A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A3F120-71D8-4490-86E7-53831F7D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83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11885-FECC-4283-AAE2-E18161F6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35A28E-56FD-4C6A-8A4C-7E581B5A9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2CF5CC-5504-42B5-B048-869FD7186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25120F-4D72-4BC7-9417-528C67BE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92E04D-981D-4642-B975-754E6842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50CA4C-912B-433A-AC9A-FA544728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37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F95C3-8821-40A7-BCD2-919370C9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4E979A-22A0-42A6-917E-781BD368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84AFD3-9096-464E-BFD0-DE7EAD70A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F66D178-64EE-48FF-BA66-FD1BD863B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8FD229C-18FD-4B56-A6C1-A39A0BC01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2559A9-33A8-49A2-9880-C89CFDAF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E9AA13A-C9EC-490C-8417-6666E947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117EFE-1E78-47B6-985B-7FBD6968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91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2DF9C-B255-4B08-B6E8-43E18F14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0DEB86-9E72-4F93-9CF6-51BE3A6A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CF1E79-6C58-4ACF-828A-4A2B9189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6800BD-2D56-4E21-945F-5C9CAE66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43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D12A98-B3E7-491F-B0EA-E5B48EE7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24888D-4B7B-4D37-939C-D5F60CB6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283813-37D0-4863-852B-CBAA080D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01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61D1A-327A-4EF5-B7E9-051F2704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F637EF-2D1D-4922-AC61-00F2199A7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A68781-7CA8-4E37-A6DC-BEA8FFBDC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87A9BA-DC39-41F4-8144-AF885363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55CCC6-B4F5-40A4-8118-B9338E17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E87E67-E709-48C8-A1F6-31F1A4AF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6BE513-38D7-46EB-9028-0341EEF5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8C3BF28-6025-4200-A88A-2DBA68503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E69EB7-FAEE-49FC-8AD6-D8FBC6CDB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B31F21-D464-4B7B-8EDD-43C8E198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89924D-AD31-4031-A19F-AF10F623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A730FF-5CA8-4692-A011-CA04450D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17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4DFBF3-B4C8-4D3F-BF41-33620CCB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0D1EF2-108E-4CAF-AB1D-DCA9123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0C741B-A71C-4C5E-B935-F0430F43C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A8B7-453D-4149-A9E5-4F70637C5CF4}" type="datetimeFigureOut">
              <a:rPr lang="zh-CN" altLang="en-US" smtClean="0"/>
              <a:t>2020/12/5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6616AC-6C72-415E-88DF-F28B59FD2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794C48-B6A5-4E1F-A7FA-8979FBE56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DE75-FB3B-4B01-8478-D830FACC0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35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02F18DA-410B-462E-9661-AC72288D8BD8}"/>
              </a:ext>
            </a:extLst>
          </p:cNvPr>
          <p:cNvSpPr txBox="1"/>
          <p:nvPr/>
        </p:nvSpPr>
        <p:spPr>
          <a:xfrm>
            <a:off x="2666075" y="2386329"/>
            <a:ext cx="6859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Key Based Artificial Fingerprint Generation for Privacy Protection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C91CDD-EBEF-4162-ADAD-EE4747FBEF6A}"/>
              </a:ext>
            </a:extLst>
          </p:cNvPr>
          <p:cNvSpPr txBox="1"/>
          <p:nvPr/>
        </p:nvSpPr>
        <p:spPr>
          <a:xfrm>
            <a:off x="5829484" y="4471671"/>
            <a:ext cx="7392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Sheng Li , </a:t>
            </a:r>
            <a:r>
              <a:rPr lang="en-US" altLang="zh-CN" sz="1200" dirty="0" err="1"/>
              <a:t>Xinpeng</a:t>
            </a:r>
            <a:r>
              <a:rPr lang="en-US" altLang="zh-CN" sz="1200" dirty="0"/>
              <a:t> Zhang , </a:t>
            </a:r>
            <a:r>
              <a:rPr lang="en-US" altLang="zh-CN" sz="1200" dirty="0" err="1"/>
              <a:t>Zhenxing</a:t>
            </a:r>
            <a:r>
              <a:rPr lang="en-US" altLang="zh-CN" sz="1200" dirty="0"/>
              <a:t> Qian , Member, IEEE, </a:t>
            </a:r>
            <a:r>
              <a:rPr lang="en-US" altLang="zh-CN" sz="1200" dirty="0" err="1"/>
              <a:t>Guorui</a:t>
            </a:r>
            <a:r>
              <a:rPr lang="en-US" altLang="zh-CN" sz="1200" dirty="0"/>
              <a:t> Feng , and </a:t>
            </a:r>
            <a:r>
              <a:rPr lang="en-US" altLang="zh-CN" sz="1200" dirty="0" err="1"/>
              <a:t>Yanli</a:t>
            </a:r>
            <a:r>
              <a:rPr lang="en-US" altLang="zh-CN" sz="1200" dirty="0"/>
              <a:t> Ren </a:t>
            </a:r>
            <a:endParaRPr lang="zh-CN" altLang="en-US" sz="1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25F5E9-5AF4-4F2A-A759-F47469A7903D}"/>
              </a:ext>
            </a:extLst>
          </p:cNvPr>
          <p:cNvSpPr txBox="1"/>
          <p:nvPr/>
        </p:nvSpPr>
        <p:spPr>
          <a:xfrm>
            <a:off x="5829484" y="5052263"/>
            <a:ext cx="66094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IEEE TRANSACTIONS ON DEPENDABLE AND SECURE COMPUTING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7153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716327E-0DE8-474C-A9A5-66DDB84E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586"/>
            <a:ext cx="12192000" cy="26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8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665AC0B-CDFD-44A0-8D06-056F9C2B9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7"/>
          <a:stretch/>
        </p:blipFill>
        <p:spPr>
          <a:xfrm>
            <a:off x="2539114" y="319468"/>
            <a:ext cx="6900161" cy="62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1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6BC0FE-8C24-40AA-BDAB-D4B19C3D9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57150"/>
            <a:ext cx="7534275" cy="33718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CB14130-0759-4D32-BAAC-12EFCC297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6" y="3757334"/>
            <a:ext cx="57245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4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87957F-DF53-47F1-B937-5E7B7C6DD629}"/>
              </a:ext>
            </a:extLst>
          </p:cNvPr>
          <p:cNvSpPr txBox="1"/>
          <p:nvPr/>
        </p:nvSpPr>
        <p:spPr>
          <a:xfrm>
            <a:off x="2666075" y="2905780"/>
            <a:ext cx="6859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Thanks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7664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CD90DB-3347-4309-8C0F-82DE6FB2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10" y="514720"/>
            <a:ext cx="8856180" cy="51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0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0138F3B-8937-4734-A9BB-80BCE646C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629620"/>
            <a:ext cx="55816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0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0E25F87-2B8C-4289-9922-D519D8BF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77" y="711601"/>
            <a:ext cx="5985446" cy="48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9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684A330-80B0-4D8A-918B-AA6968B45C9B}"/>
              </a:ext>
            </a:extLst>
          </p:cNvPr>
          <p:cNvSpPr txBox="1"/>
          <p:nvPr/>
        </p:nvSpPr>
        <p:spPr>
          <a:xfrm>
            <a:off x="1527559" y="2488529"/>
            <a:ext cx="3344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Core:    p=(</a:t>
            </a:r>
            <a:r>
              <a:rPr lang="en-US" altLang="zh-CN" sz="1800" b="1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,p</a:t>
            </a:r>
            <a:r>
              <a:rPr lang="en-US" altLang="zh-CN" sz="2400" b="1" baseline="-250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 sz="1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α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9F85D5-2E0D-4BF5-A05B-34980DC63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08952" y="2126579"/>
            <a:ext cx="3248025" cy="3619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4401767-D9EE-48EC-A47E-D93EC334B500}"/>
              </a:ext>
            </a:extLst>
          </p:cNvPr>
          <p:cNvSpPr txBox="1"/>
          <p:nvPr/>
        </p:nvSpPr>
        <p:spPr>
          <a:xfrm>
            <a:off x="6508952" y="3139335"/>
            <a:ext cx="1489229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e=(</a:t>
            </a:r>
            <a:r>
              <a:rPr lang="en-US" altLang="zh-CN" sz="1800" b="1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400" b="1" baseline="-250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,e</a:t>
            </a:r>
            <a:r>
              <a:rPr lang="en-US" altLang="zh-CN" sz="2400" b="1" baseline="-250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867D923-EBDB-40D0-A64A-932D4A53B0CC}"/>
                  </a:ext>
                </a:extLst>
              </p:cNvPr>
              <p:cNvSpPr txBox="1"/>
              <p:nvPr/>
            </p:nvSpPr>
            <p:spPr>
              <a:xfrm>
                <a:off x="8186230" y="3045591"/>
                <a:ext cx="1233996" cy="567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zh-CN" alt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zh-CN" altLang="en-US" b="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867D923-EBDB-40D0-A64A-932D4A53B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230" y="3045591"/>
                <a:ext cx="1233996" cy="567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4EC9087-371A-42BB-A27A-EDDA285A8D69}"/>
              </a:ext>
            </a:extLst>
          </p:cNvPr>
          <p:cNvSpPr txBox="1"/>
          <p:nvPr/>
        </p:nvSpPr>
        <p:spPr>
          <a:xfrm>
            <a:off x="1527559" y="3730242"/>
            <a:ext cx="3344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Singular point:    m=(</a:t>
            </a:r>
            <a:r>
              <a:rPr lang="en-US" altLang="zh-CN" sz="1800" b="1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,m</a:t>
            </a:r>
            <a:r>
              <a:rPr lang="en-US" altLang="zh-CN" sz="2400" b="1" baseline="-25000" dirty="0" err="1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 sz="1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α</a:t>
            </a:r>
            <a:endParaRPr lang="zh-CN" altLang="en-US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BFDA33C-6E53-4469-9C46-61AB3B339C5A}"/>
              </a:ext>
            </a:extLst>
          </p:cNvPr>
          <p:cNvCxnSpPr/>
          <p:nvPr/>
        </p:nvCxnSpPr>
        <p:spPr>
          <a:xfrm>
            <a:off x="5690586" y="577049"/>
            <a:ext cx="0" cy="46785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EACAA5E-D4A8-4A8F-A14E-F5688BEB5325}"/>
              </a:ext>
            </a:extLst>
          </p:cNvPr>
          <p:cNvSpPr txBox="1"/>
          <p:nvPr/>
        </p:nvSpPr>
        <p:spPr>
          <a:xfrm>
            <a:off x="985421" y="71909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Extraction </a:t>
            </a:r>
            <a:endParaRPr lang="zh-CN" altLang="en-US" sz="28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E40DEF-8FD7-4FC2-B6F7-AC2701A3C51C}"/>
              </a:ext>
            </a:extLst>
          </p:cNvPr>
          <p:cNvSpPr txBox="1"/>
          <p:nvPr/>
        </p:nvSpPr>
        <p:spPr>
          <a:xfrm>
            <a:off x="6096000" y="719091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Alignment </a:t>
            </a:r>
            <a:endParaRPr lang="zh-CN" altLang="en-US" sz="28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F8B858E-5939-4FA6-9E52-D192E4BBA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620" y="4169731"/>
            <a:ext cx="29908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9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6C65CE6-7E14-45D9-AF10-C2403065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23" y="517632"/>
            <a:ext cx="7331430" cy="5208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0C0E313-6294-4DD0-B55C-F6AE29CC4747}"/>
              </a:ext>
            </a:extLst>
          </p:cNvPr>
          <p:cNvSpPr txBox="1"/>
          <p:nvPr/>
        </p:nvSpPr>
        <p:spPr>
          <a:xfrm>
            <a:off x="8620218" y="1320098"/>
            <a:ext cx="2388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random number t[0,1]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0A8611-B0FD-4B45-8853-79DC16A8D03A}"/>
              </a:ext>
            </a:extLst>
          </p:cNvPr>
          <p:cNvSpPr txBox="1"/>
          <p:nvPr/>
        </p:nvSpPr>
        <p:spPr>
          <a:xfrm>
            <a:off x="8204256" y="2752780"/>
            <a:ext cx="3220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locations of the singular points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6A1C883-2BA9-4270-9124-754EB3404E70}"/>
              </a:ext>
            </a:extLst>
          </p:cNvPr>
          <p:cNvSpPr txBox="1"/>
          <p:nvPr/>
        </p:nvSpPr>
        <p:spPr>
          <a:xfrm>
            <a:off x="8090135" y="4146575"/>
            <a:ext cx="3448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Compute the artificial orientation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5B6E0ED-3743-4EE2-8F93-81C6C5B41CDB}"/>
              </a:ext>
            </a:extLst>
          </p:cNvPr>
          <p:cNvCxnSpPr>
            <a:stCxn id="4" idx="1"/>
          </p:cNvCxnSpPr>
          <p:nvPr/>
        </p:nvCxnSpPr>
        <p:spPr>
          <a:xfrm flipH="1">
            <a:off x="6977849" y="1504764"/>
            <a:ext cx="1642369" cy="1140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5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ABBE48-496A-407C-84AC-E8FD3343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0" y="3429000"/>
            <a:ext cx="4695825" cy="838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7167F0-B139-4153-89C2-EBC7F0454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1" y="1455152"/>
            <a:ext cx="4124325" cy="7715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B8142D2-E4B9-49FC-A510-FF6E9118F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919162"/>
            <a:ext cx="64008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ED4F23B-DE8F-43FF-9F2C-DFF24149F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702" y="3064785"/>
            <a:ext cx="6838950" cy="13049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0785FD-6216-4A92-8065-E36E5B9D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71524" cy="3428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3F2347-FFD1-4EFA-BD1A-92FFDFF0D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3047"/>
            <a:ext cx="4096512" cy="34249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6694F3-9286-4E6F-85C5-5C6334BD0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27" y="4957993"/>
            <a:ext cx="3895725" cy="56197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DBD1FD5-CFAC-4E3C-944B-2B81FBB7ACFF}"/>
              </a:ext>
            </a:extLst>
          </p:cNvPr>
          <p:cNvGrpSpPr/>
          <p:nvPr/>
        </p:nvGrpSpPr>
        <p:grpSpPr>
          <a:xfrm>
            <a:off x="6774678" y="249915"/>
            <a:ext cx="3162300" cy="2226585"/>
            <a:chOff x="7355703" y="1554840"/>
            <a:chExt cx="3162300" cy="222658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1A1184E-B00F-4A46-9691-E99AF9DA6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5703" y="1554840"/>
              <a:ext cx="3162300" cy="523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B903DE6-94C4-407B-AEDF-1EBE775C2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3502" y="3076575"/>
              <a:ext cx="2057400" cy="704850"/>
            </a:xfrm>
            <a:prstGeom prst="rect">
              <a:avLst/>
            </a:prstGeom>
          </p:spPr>
        </p:pic>
        <p:sp>
          <p:nvSpPr>
            <p:cNvPr id="9" name="箭头: 下 8">
              <a:extLst>
                <a:ext uri="{FF2B5EF4-FFF2-40B4-BE49-F238E27FC236}">
                  <a16:creationId xmlns:a16="http://schemas.microsoft.com/office/drawing/2014/main" id="{2C96D1F3-05B1-4BC6-A88D-4D4F8D91CDDF}"/>
                </a:ext>
              </a:extLst>
            </p:cNvPr>
            <p:cNvSpPr/>
            <p:nvPr/>
          </p:nvSpPr>
          <p:spPr>
            <a:xfrm>
              <a:off x="8620217" y="2266926"/>
              <a:ext cx="363970" cy="621437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8023D45-1F26-46AB-9749-9CF45BF0CB4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966196" y="5027048"/>
            <a:ext cx="1808482" cy="4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9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62BB82-68A4-4775-A722-A17CF65D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718" y="1366836"/>
            <a:ext cx="2381250" cy="4095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FB2AB0-0787-4C62-A85A-75EE44BCB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718" y="2305049"/>
            <a:ext cx="2143125" cy="381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4232E7E-3796-4044-9EBE-49EC5EF11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243" y="3181349"/>
            <a:ext cx="2390775" cy="6191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70B5FA4-CDC1-4C9C-8E12-C3246CA6C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243" y="4090987"/>
            <a:ext cx="2781300" cy="7143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1C8674C-3738-469A-B43D-AF7BCC4CA255}"/>
              </a:ext>
            </a:extLst>
          </p:cNvPr>
          <p:cNvSpPr txBox="1"/>
          <p:nvPr/>
        </p:nvSpPr>
        <p:spPr>
          <a:xfrm>
            <a:off x="574089" y="429002"/>
            <a:ext cx="3019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/>
              <a:t>Minutiae Polarity</a:t>
            </a:r>
            <a:endParaRPr lang="zh-CN" altLang="en-US" sz="28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A7BBEF-582A-4368-8D11-7198F8627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3246" y="3429000"/>
            <a:ext cx="2219325" cy="5810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1030E99-4C4F-4D5B-A282-33E572F709C5}"/>
              </a:ext>
            </a:extLst>
          </p:cNvPr>
          <p:cNvSpPr txBox="1"/>
          <p:nvPr/>
        </p:nvSpPr>
        <p:spPr>
          <a:xfrm>
            <a:off x="1313198" y="5205412"/>
            <a:ext cx="3019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Block based</a:t>
            </a:r>
            <a:endParaRPr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1845ECE-FDC1-4844-9CA7-083BD2903010}"/>
              </a:ext>
            </a:extLst>
          </p:cNvPr>
          <p:cNvSpPr txBox="1"/>
          <p:nvPr/>
        </p:nvSpPr>
        <p:spPr>
          <a:xfrm>
            <a:off x="6912097" y="5205412"/>
            <a:ext cx="3019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Function based</a:t>
            </a:r>
            <a:endParaRPr lang="zh-CN" altLang="en-US" sz="20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8084E9F-A258-44A3-AA45-DC4506F5F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83" y="2003854"/>
            <a:ext cx="23812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43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92</Words>
  <Application>Microsoft Office PowerPoint</Application>
  <PresentationFormat>宽屏</PresentationFormat>
  <Paragraphs>17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homnis</dc:creator>
  <cp:lastModifiedBy>homnis</cp:lastModifiedBy>
  <cp:revision>82</cp:revision>
  <dcterms:created xsi:type="dcterms:W3CDTF">2020-12-03T06:46:13Z</dcterms:created>
  <dcterms:modified xsi:type="dcterms:W3CDTF">2020-12-05T05:42:09Z</dcterms:modified>
</cp:coreProperties>
</file>